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992e70e59944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402d741c6645b5"/>
  </p:sldMasterIdLst>
  <p:sldIdLst>
    <p:sldId xmlns:r="http://schemas.openxmlformats.org/officeDocument/2006/relationships" id="256" r:id="Re1e0da3591714885"/>
    <p:sldId xmlns:r="http://schemas.openxmlformats.org/officeDocument/2006/relationships" id="257" r:id="Rc6037a4a3f0a409a"/>
    <p:sldId xmlns:r="http://schemas.openxmlformats.org/officeDocument/2006/relationships" id="258" r:id="R98a6e6f840f1404f"/>
    <p:sldId xmlns:r="http://schemas.openxmlformats.org/officeDocument/2006/relationships" id="259" r:id="R509789a671eb4aae"/>
    <p:sldId xmlns:r="http://schemas.openxmlformats.org/officeDocument/2006/relationships" id="260" r:id="Rea2d9646e5c24a4d"/>
    <p:sldId xmlns:r="http://schemas.openxmlformats.org/officeDocument/2006/relationships" id="261" r:id="Ra673636d0b5d45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02d741c6645b5" /><Relationship Type="http://schemas.openxmlformats.org/officeDocument/2006/relationships/slide" Target="/ppt/slides/slide1.xml" Id="Re1e0da3591714885" /><Relationship Type="http://schemas.openxmlformats.org/officeDocument/2006/relationships/slide" Target="/ppt/slides/slide2.xml" Id="Rc6037a4a3f0a409a" /><Relationship Type="http://schemas.openxmlformats.org/officeDocument/2006/relationships/slide" Target="/ppt/slides/slide3.xml" Id="R98a6e6f840f1404f" /><Relationship Type="http://schemas.openxmlformats.org/officeDocument/2006/relationships/slide" Target="/ppt/slides/slide4.xml" Id="R509789a671eb4aae" /><Relationship Type="http://schemas.openxmlformats.org/officeDocument/2006/relationships/slide" Target="/ppt/slides/slide5.xml" Id="Rea2d9646e5c24a4d" /><Relationship Type="http://schemas.openxmlformats.org/officeDocument/2006/relationships/slide" Target="/ppt/slides/slide6.xml" Id="Ra673636d0b5d45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22cc077974c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acd1b84c74372" /><Relationship Type="http://schemas.openxmlformats.org/officeDocument/2006/relationships/theme" Target="/ppt/slideMasters/theme/theme1.xml" Id="R76cf652bb8cd47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acd1b84c743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ed21ccc4c4a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0c29fa1434e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5bc5b18a243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445c4aa304d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082d33e8143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36da742cc4c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HEGLAND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TARJEI HEGLAND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Tarjei Hegland, Bønesberget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5153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922 014 957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HEGLAND AS</a:t>
            </a:r>
          </a:p>
        </p:txBody>
      </p:sp>
    </p:spTree>
  </p:cSld>
  <p:clrMapOvr>
    <a:masterClrMapping xmlns:a="http://schemas.openxmlformats.org/drawingml/2006/main"/>
  </p:clrMapOvr>
</p:sld>
</file>