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d4fdbc78244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42bc1e35e4ed3"/>
  </p:sldMasterIdLst>
  <p:sldIdLst>
    <p:sldId xmlns:r="http://schemas.openxmlformats.org/officeDocument/2006/relationships" id="256" r:id="Ra6aeb0c93a274313"/>
    <p:sldId xmlns:r="http://schemas.openxmlformats.org/officeDocument/2006/relationships" id="257" r:id="R9bb7f52b5dbb4079"/>
    <p:sldId xmlns:r="http://schemas.openxmlformats.org/officeDocument/2006/relationships" id="258" r:id="Rf02a72dca23a4ffc"/>
    <p:sldId xmlns:r="http://schemas.openxmlformats.org/officeDocument/2006/relationships" id="259" r:id="R5ab39b19e31f48b8"/>
    <p:sldId xmlns:r="http://schemas.openxmlformats.org/officeDocument/2006/relationships" id="260" r:id="R828aeea37dba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42bc1e35e4ed3" /><Relationship Type="http://schemas.openxmlformats.org/officeDocument/2006/relationships/slide" Target="/ppt/slides/slide1.xml" Id="Ra6aeb0c93a274313" /><Relationship Type="http://schemas.openxmlformats.org/officeDocument/2006/relationships/slide" Target="/ppt/slides/slide2.xml" Id="R9bb7f52b5dbb4079" /><Relationship Type="http://schemas.openxmlformats.org/officeDocument/2006/relationships/slide" Target="/ppt/slides/slide3.xml" Id="Rf02a72dca23a4ffc" /><Relationship Type="http://schemas.openxmlformats.org/officeDocument/2006/relationships/slide" Target="/ppt/slides/slide4.xml" Id="R5ab39b19e31f48b8" /><Relationship Type="http://schemas.openxmlformats.org/officeDocument/2006/relationships/slide" Target="/ppt/slides/slide5.xml" Id="R828aeea37dba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e29e8c144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8fa067d84a10" /><Relationship Type="http://schemas.openxmlformats.org/officeDocument/2006/relationships/theme" Target="/ppt/slideMasters/theme/theme1.xml" Id="Rb97d3ebcf108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58fa067d8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33bc72f5c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ebdb0e6ac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0dbda788c4f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68d5d5e52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4862d22b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VEGA VEKT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VEKT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 VEKT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VEKT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VEKT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VEKT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922 008 477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VEKT AS</a:t>
            </a:r>
          </a:p>
        </p:txBody>
      </p:sp>
    </p:spTree>
  </p:cSld>
  <p:clrMapOvr>
    <a:masterClrMapping xmlns:a="http://schemas.openxmlformats.org/drawingml/2006/main"/>
  </p:clrMapOvr>
</p:sld>
</file>