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15796b9ea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9e7677d5654daf"/>
  </p:sldMasterIdLst>
  <p:sldIdLst>
    <p:sldId xmlns:r="http://schemas.openxmlformats.org/officeDocument/2006/relationships" id="256" r:id="R09ca2bec199641de"/>
    <p:sldId xmlns:r="http://schemas.openxmlformats.org/officeDocument/2006/relationships" id="257" r:id="Rfd660644bd9e480f"/>
    <p:sldId xmlns:r="http://schemas.openxmlformats.org/officeDocument/2006/relationships" id="258" r:id="R95912e844446406f"/>
    <p:sldId xmlns:r="http://schemas.openxmlformats.org/officeDocument/2006/relationships" id="259" r:id="Rdc0fd620f4e04e91"/>
    <p:sldId xmlns:r="http://schemas.openxmlformats.org/officeDocument/2006/relationships" id="260" r:id="Rc1b264d39dc1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e7677d5654daf" /><Relationship Type="http://schemas.openxmlformats.org/officeDocument/2006/relationships/slide" Target="/ppt/slides/slide1.xml" Id="R09ca2bec199641de" /><Relationship Type="http://schemas.openxmlformats.org/officeDocument/2006/relationships/slide" Target="/ppt/slides/slide2.xml" Id="Rfd660644bd9e480f" /><Relationship Type="http://schemas.openxmlformats.org/officeDocument/2006/relationships/slide" Target="/ppt/slides/slide3.xml" Id="R95912e844446406f" /><Relationship Type="http://schemas.openxmlformats.org/officeDocument/2006/relationships/slide" Target="/ppt/slides/slide4.xml" Id="Rdc0fd620f4e04e91" /><Relationship Type="http://schemas.openxmlformats.org/officeDocument/2006/relationships/slide" Target="/ppt/slides/slide5.xml" Id="Rc1b264d39dc1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c028b97b1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eeb897248440f" /><Relationship Type="http://schemas.openxmlformats.org/officeDocument/2006/relationships/theme" Target="/ppt/slideMasters/theme/theme1.xml" Id="R67388777fd9f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eeb897248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8e2b1be0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ea489dc83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a2a856bb1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7a08ab0374a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f7d528564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HATHRO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HATHRO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HATHRO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HATHRO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HATHRO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HATHRO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921 998 953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HATHRO AS</a:t>
            </a:r>
          </a:p>
        </p:txBody>
      </p:sp>
    </p:spTree>
  </p:cSld>
  <p:clrMapOvr>
    <a:masterClrMapping xmlns:a="http://schemas.openxmlformats.org/drawingml/2006/main"/>
  </p:clrMapOvr>
</p:sld>
</file>