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bf135924d945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6fcfca4104a98"/>
  </p:sldMasterIdLst>
  <p:sldIdLst>
    <p:sldId xmlns:r="http://schemas.openxmlformats.org/officeDocument/2006/relationships" id="256" r:id="Ra1755aba84b44730"/>
    <p:sldId xmlns:r="http://schemas.openxmlformats.org/officeDocument/2006/relationships" id="257" r:id="R961e1b5839164641"/>
    <p:sldId xmlns:r="http://schemas.openxmlformats.org/officeDocument/2006/relationships" id="258" r:id="R1d18f64980904e0a"/>
    <p:sldId xmlns:r="http://schemas.openxmlformats.org/officeDocument/2006/relationships" id="259" r:id="R32756edbb2554cc6"/>
    <p:sldId xmlns:r="http://schemas.openxmlformats.org/officeDocument/2006/relationships" id="260" r:id="R55a110c217e7494e"/>
    <p:sldId xmlns:r="http://schemas.openxmlformats.org/officeDocument/2006/relationships" id="261" r:id="R438c36b21e084725"/>
    <p:sldId xmlns:r="http://schemas.openxmlformats.org/officeDocument/2006/relationships" id="262" r:id="Rdbf0c7cc787c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6fcfca4104a98" /><Relationship Type="http://schemas.openxmlformats.org/officeDocument/2006/relationships/slide" Target="/ppt/slides/slide1.xml" Id="Ra1755aba84b44730" /><Relationship Type="http://schemas.openxmlformats.org/officeDocument/2006/relationships/slide" Target="/ppt/slides/slide2.xml" Id="R961e1b5839164641" /><Relationship Type="http://schemas.openxmlformats.org/officeDocument/2006/relationships/slide" Target="/ppt/slides/slide3.xml" Id="R1d18f64980904e0a" /><Relationship Type="http://schemas.openxmlformats.org/officeDocument/2006/relationships/slide" Target="/ppt/slides/slide4.xml" Id="R32756edbb2554cc6" /><Relationship Type="http://schemas.openxmlformats.org/officeDocument/2006/relationships/slide" Target="/ppt/slides/slide5.xml" Id="R55a110c217e7494e" /><Relationship Type="http://schemas.openxmlformats.org/officeDocument/2006/relationships/slide" Target="/ppt/slides/slide6.xml" Id="R438c36b21e084725" /><Relationship Type="http://schemas.openxmlformats.org/officeDocument/2006/relationships/slide" Target="/ppt/slides/slide7.xml" Id="Rdbf0c7cc787c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cf48e4ca749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3a4ed834b4cbb" /><Relationship Type="http://schemas.openxmlformats.org/officeDocument/2006/relationships/theme" Target="/ppt/slideMasters/theme/theme1.xml" Id="R1a40efd6789a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e3a4ed834b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c5bd5c31a49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0b352cf2e4e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ed9c997b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338c1fc1e42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322746c694c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1d5dbf6e944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675aed30f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OLSENS ENKE HORTEN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ENKE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OLSENS ENKE HORTEN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ENKE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ENKE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ENKE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17 258 390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−1 218 246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1 307 115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5 942 003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ENKE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OLSENS ENKE HAGESENTER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ENKE HORTEN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Trimveien 41D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921 996 950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ENKE HORTEN AS</a:t>
            </a:r>
          </a:p>
        </p:txBody>
      </p:sp>
    </p:spTree>
  </p:cSld>
  <p:clrMapOvr>
    <a:masterClrMapping xmlns:a="http://schemas.openxmlformats.org/drawingml/2006/main"/>
  </p:clrMapOvr>
</p:sld>
</file>