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cf7dc528c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b4a5867e14efa"/>
  </p:sldMasterIdLst>
  <p:sldIdLst>
    <p:sldId xmlns:r="http://schemas.openxmlformats.org/officeDocument/2006/relationships" id="256" r:id="R64cf9ce019a9453e"/>
    <p:sldId xmlns:r="http://schemas.openxmlformats.org/officeDocument/2006/relationships" id="257" r:id="R707f33a0ee094c44"/>
    <p:sldId xmlns:r="http://schemas.openxmlformats.org/officeDocument/2006/relationships" id="258" r:id="R60a25afb865d4b7d"/>
    <p:sldId xmlns:r="http://schemas.openxmlformats.org/officeDocument/2006/relationships" id="259" r:id="R00718e3b94f44504"/>
    <p:sldId xmlns:r="http://schemas.openxmlformats.org/officeDocument/2006/relationships" id="260" r:id="Rb8dff96dc04f4075"/>
    <p:sldId xmlns:r="http://schemas.openxmlformats.org/officeDocument/2006/relationships" id="261" r:id="Rfb7f84245fb44b3e"/>
    <p:sldId xmlns:r="http://schemas.openxmlformats.org/officeDocument/2006/relationships" id="262" r:id="Rb6a2780e131d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b4a5867e14efa" /><Relationship Type="http://schemas.openxmlformats.org/officeDocument/2006/relationships/slide" Target="/ppt/slides/slide1.xml" Id="R64cf9ce019a9453e" /><Relationship Type="http://schemas.openxmlformats.org/officeDocument/2006/relationships/slide" Target="/ppt/slides/slide2.xml" Id="R707f33a0ee094c44" /><Relationship Type="http://schemas.openxmlformats.org/officeDocument/2006/relationships/slide" Target="/ppt/slides/slide3.xml" Id="R60a25afb865d4b7d" /><Relationship Type="http://schemas.openxmlformats.org/officeDocument/2006/relationships/slide" Target="/ppt/slides/slide4.xml" Id="R00718e3b94f44504" /><Relationship Type="http://schemas.openxmlformats.org/officeDocument/2006/relationships/slide" Target="/ppt/slides/slide5.xml" Id="Rb8dff96dc04f4075" /><Relationship Type="http://schemas.openxmlformats.org/officeDocument/2006/relationships/slide" Target="/ppt/slides/slide6.xml" Id="Rfb7f84245fb44b3e" /><Relationship Type="http://schemas.openxmlformats.org/officeDocument/2006/relationships/slide" Target="/ppt/slides/slide7.xml" Id="Rb6a2780e131d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57660279a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97663b7564516" /><Relationship Type="http://schemas.openxmlformats.org/officeDocument/2006/relationships/theme" Target="/ppt/slideMasters/theme/theme1.xml" Id="R389fd6aa0376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97663b756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b6882e3b3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2c0658f9e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e6daf02d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c33803fe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394492d4646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869d17d2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08915e54a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VIKENCONSULT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7 268 498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4 168 642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VIKENCONSULT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VIKENCONSULT AS</a:t>
            </a:r>
          </a:p>
        </p:txBody>
      </p:sp>
    </p:spTree>
  </p:cSld>
  <p:clrMapOvr>
    <a:masterClrMapping xmlns:a="http://schemas.openxmlformats.org/drawingml/2006/main"/>
  </p:clrMapOvr>
</p:sld>
</file>