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1b5dbd9cd64d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2bc7bbd128420a"/>
  </p:sldMasterIdLst>
  <p:sldIdLst>
    <p:sldId xmlns:r="http://schemas.openxmlformats.org/officeDocument/2006/relationships" id="256" r:id="R2ebdb820b89f4064"/>
    <p:sldId xmlns:r="http://schemas.openxmlformats.org/officeDocument/2006/relationships" id="257" r:id="R20a711eaf89040cf"/>
    <p:sldId xmlns:r="http://schemas.openxmlformats.org/officeDocument/2006/relationships" id="258" r:id="Rf8a7585690ac4879"/>
    <p:sldId xmlns:r="http://schemas.openxmlformats.org/officeDocument/2006/relationships" id="259" r:id="R1f64bc895e4746f3"/>
    <p:sldId xmlns:r="http://schemas.openxmlformats.org/officeDocument/2006/relationships" id="260" r:id="R85a1033860954436"/>
    <p:sldId xmlns:r="http://schemas.openxmlformats.org/officeDocument/2006/relationships" id="261" r:id="R4c5f6af6b062446f"/>
    <p:sldId xmlns:r="http://schemas.openxmlformats.org/officeDocument/2006/relationships" id="262" r:id="R0b0a84b9b7674a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2bc7bbd128420a" /><Relationship Type="http://schemas.openxmlformats.org/officeDocument/2006/relationships/slide" Target="/ppt/slides/slide1.xml" Id="R2ebdb820b89f4064" /><Relationship Type="http://schemas.openxmlformats.org/officeDocument/2006/relationships/slide" Target="/ppt/slides/slide2.xml" Id="R20a711eaf89040cf" /><Relationship Type="http://schemas.openxmlformats.org/officeDocument/2006/relationships/slide" Target="/ppt/slides/slide3.xml" Id="Rf8a7585690ac4879" /><Relationship Type="http://schemas.openxmlformats.org/officeDocument/2006/relationships/slide" Target="/ppt/slides/slide4.xml" Id="R1f64bc895e4746f3" /><Relationship Type="http://schemas.openxmlformats.org/officeDocument/2006/relationships/slide" Target="/ppt/slides/slide5.xml" Id="R85a1033860954436" /><Relationship Type="http://schemas.openxmlformats.org/officeDocument/2006/relationships/slide" Target="/ppt/slides/slide6.xml" Id="R4c5f6af6b062446f" /><Relationship Type="http://schemas.openxmlformats.org/officeDocument/2006/relationships/slide" Target="/ppt/slides/slide7.xml" Id="R0b0a84b9b7674a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8bbb6e9b9346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4d29f0bc64aa7" /><Relationship Type="http://schemas.openxmlformats.org/officeDocument/2006/relationships/theme" Target="/ppt/slideMasters/theme/theme1.xml" Id="R92d0ef86deb64b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14d29f0bc64a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ddad3c8f646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3f90f975640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3bc2905594d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f173eadd141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f3fc7257434d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228e3d15ec40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accef7bf8440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GRAVIR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GRAVIR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GRAVIR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GRAVIR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GRAVIR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GRAVIR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−5 006 664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−20 290 196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7 173 739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GRAVIR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GRAVIR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GRAVIR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921 996 535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GRAVIR INVEST AS</a:t>
            </a:r>
          </a:p>
        </p:txBody>
      </p:sp>
    </p:spTree>
  </p:cSld>
  <p:clrMapOvr>
    <a:masterClrMapping xmlns:a="http://schemas.openxmlformats.org/drawingml/2006/main"/>
  </p:clrMapOvr>
</p:sld>
</file>