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0a5951689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5465d5e994222"/>
  </p:sldMasterIdLst>
  <p:sldIdLst>
    <p:sldId xmlns:r="http://schemas.openxmlformats.org/officeDocument/2006/relationships" id="256" r:id="R91488a52db5048b6"/>
    <p:sldId xmlns:r="http://schemas.openxmlformats.org/officeDocument/2006/relationships" id="257" r:id="Rcb1dc81f43c14572"/>
    <p:sldId xmlns:r="http://schemas.openxmlformats.org/officeDocument/2006/relationships" id="258" r:id="Rac2d93dade69429a"/>
    <p:sldId xmlns:r="http://schemas.openxmlformats.org/officeDocument/2006/relationships" id="259" r:id="R601775a47dbb49fa"/>
    <p:sldId xmlns:r="http://schemas.openxmlformats.org/officeDocument/2006/relationships" id="260" r:id="R754afe45075b4cb4"/>
    <p:sldId xmlns:r="http://schemas.openxmlformats.org/officeDocument/2006/relationships" id="261" r:id="R0c4988cf360f4013"/>
    <p:sldId xmlns:r="http://schemas.openxmlformats.org/officeDocument/2006/relationships" id="262" r:id="Rb2cd4f268a63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5465d5e994222" /><Relationship Type="http://schemas.openxmlformats.org/officeDocument/2006/relationships/slide" Target="/ppt/slides/slide1.xml" Id="R91488a52db5048b6" /><Relationship Type="http://schemas.openxmlformats.org/officeDocument/2006/relationships/slide" Target="/ppt/slides/slide2.xml" Id="Rcb1dc81f43c14572" /><Relationship Type="http://schemas.openxmlformats.org/officeDocument/2006/relationships/slide" Target="/ppt/slides/slide3.xml" Id="Rac2d93dade69429a" /><Relationship Type="http://schemas.openxmlformats.org/officeDocument/2006/relationships/slide" Target="/ppt/slides/slide4.xml" Id="R601775a47dbb49fa" /><Relationship Type="http://schemas.openxmlformats.org/officeDocument/2006/relationships/slide" Target="/ppt/slides/slide5.xml" Id="R754afe45075b4cb4" /><Relationship Type="http://schemas.openxmlformats.org/officeDocument/2006/relationships/slide" Target="/ppt/slides/slide6.xml" Id="R0c4988cf360f4013" /><Relationship Type="http://schemas.openxmlformats.org/officeDocument/2006/relationships/slide" Target="/ppt/slides/slide7.xml" Id="Rb2cd4f268a63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fa6a61d5f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9a20db4174711" /><Relationship Type="http://schemas.openxmlformats.org/officeDocument/2006/relationships/theme" Target="/ppt/slideMasters/theme/theme1.xml" Id="Rcc1bf1b43450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9a20db417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2042c241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29c3c992e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1a187d7ec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9af27d439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0224362c64f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61de165dc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5768cbcb0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RØRSERVICE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300 457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4 383 516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RØRSERVICE AS</a:t>
            </a:r>
          </a:p>
        </p:txBody>
      </p:sp>
    </p:spTree>
  </p:cSld>
  <p:clrMapOvr>
    <a:masterClrMapping xmlns:a="http://schemas.openxmlformats.org/drawingml/2006/main"/>
  </p:clrMapOvr>
</p:sld>
</file>