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7c74b85ad54d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465bd204334401"/>
  </p:sldMasterIdLst>
  <p:sldIdLst>
    <p:sldId xmlns:r="http://schemas.openxmlformats.org/officeDocument/2006/relationships" id="256" r:id="R10d23bb56e894589"/>
    <p:sldId xmlns:r="http://schemas.openxmlformats.org/officeDocument/2006/relationships" id="257" r:id="Re4d70066b4ab4370"/>
    <p:sldId xmlns:r="http://schemas.openxmlformats.org/officeDocument/2006/relationships" id="258" r:id="R3091515e90a04237"/>
    <p:sldId xmlns:r="http://schemas.openxmlformats.org/officeDocument/2006/relationships" id="259" r:id="R5b8b69b22a5749ea"/>
    <p:sldId xmlns:r="http://schemas.openxmlformats.org/officeDocument/2006/relationships" id="260" r:id="Rc93464b9773d4760"/>
    <p:sldId xmlns:r="http://schemas.openxmlformats.org/officeDocument/2006/relationships" id="261" r:id="R2208cda6581b4144"/>
    <p:sldId xmlns:r="http://schemas.openxmlformats.org/officeDocument/2006/relationships" id="262" r:id="R09b9bf0e1ece4d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465bd204334401" /><Relationship Type="http://schemas.openxmlformats.org/officeDocument/2006/relationships/slide" Target="/ppt/slides/slide1.xml" Id="R10d23bb56e894589" /><Relationship Type="http://schemas.openxmlformats.org/officeDocument/2006/relationships/slide" Target="/ppt/slides/slide2.xml" Id="Re4d70066b4ab4370" /><Relationship Type="http://schemas.openxmlformats.org/officeDocument/2006/relationships/slide" Target="/ppt/slides/slide3.xml" Id="R3091515e90a04237" /><Relationship Type="http://schemas.openxmlformats.org/officeDocument/2006/relationships/slide" Target="/ppt/slides/slide4.xml" Id="R5b8b69b22a5749ea" /><Relationship Type="http://schemas.openxmlformats.org/officeDocument/2006/relationships/slide" Target="/ppt/slides/slide5.xml" Id="Rc93464b9773d4760" /><Relationship Type="http://schemas.openxmlformats.org/officeDocument/2006/relationships/slide" Target="/ppt/slides/slide6.xml" Id="R2208cda6581b4144" /><Relationship Type="http://schemas.openxmlformats.org/officeDocument/2006/relationships/slide" Target="/ppt/slides/slide7.xml" Id="R09b9bf0e1ece4d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c8209c8d4348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fc8de23724d15" /><Relationship Type="http://schemas.openxmlformats.org/officeDocument/2006/relationships/theme" Target="/ppt/slideMasters/theme/theme1.xml" Id="R44d23cb3e2d642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2fc8de23724d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6579145fd43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eaa747b5e4d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a1bedf02a47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32db5209343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30863bfe840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a142da5994d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7dfae94c342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MAPE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MAPE INVEST AS ble etablert [år] og holder til i Fjerdingby.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−688 403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TERJE PETTER SKOG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Veslejordet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2008 Fjerdingby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921 996 128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MAPE INVEST AS</a:t>
            </a:r>
          </a:p>
        </p:txBody>
      </p:sp>
    </p:spTree>
  </p:cSld>
  <p:clrMapOvr>
    <a:masterClrMapping xmlns:a="http://schemas.openxmlformats.org/drawingml/2006/main"/>
  </p:clrMapOvr>
</p:sld>
</file>