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2d43b428d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830ca683c4f8f"/>
  </p:sldMasterIdLst>
  <p:sldIdLst>
    <p:sldId xmlns:r="http://schemas.openxmlformats.org/officeDocument/2006/relationships" id="256" r:id="R288f1d672aba4b68"/>
    <p:sldId xmlns:r="http://schemas.openxmlformats.org/officeDocument/2006/relationships" id="257" r:id="Re380df89a9cb459f"/>
    <p:sldId xmlns:r="http://schemas.openxmlformats.org/officeDocument/2006/relationships" id="258" r:id="R3493beaa916b48e4"/>
    <p:sldId xmlns:r="http://schemas.openxmlformats.org/officeDocument/2006/relationships" id="259" r:id="R9f4c0763793c450d"/>
    <p:sldId xmlns:r="http://schemas.openxmlformats.org/officeDocument/2006/relationships" id="260" r:id="R23bba0f44a114168"/>
    <p:sldId xmlns:r="http://schemas.openxmlformats.org/officeDocument/2006/relationships" id="261" r:id="R74b705a213344a16"/>
    <p:sldId xmlns:r="http://schemas.openxmlformats.org/officeDocument/2006/relationships" id="262" r:id="R88fc7dd6e70045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830ca683c4f8f" /><Relationship Type="http://schemas.openxmlformats.org/officeDocument/2006/relationships/slide" Target="/ppt/slides/slide1.xml" Id="R288f1d672aba4b68" /><Relationship Type="http://schemas.openxmlformats.org/officeDocument/2006/relationships/slide" Target="/ppt/slides/slide2.xml" Id="Re380df89a9cb459f" /><Relationship Type="http://schemas.openxmlformats.org/officeDocument/2006/relationships/slide" Target="/ppt/slides/slide3.xml" Id="R3493beaa916b48e4" /><Relationship Type="http://schemas.openxmlformats.org/officeDocument/2006/relationships/slide" Target="/ppt/slides/slide4.xml" Id="R9f4c0763793c450d" /><Relationship Type="http://schemas.openxmlformats.org/officeDocument/2006/relationships/slide" Target="/ppt/slides/slide5.xml" Id="R23bba0f44a114168" /><Relationship Type="http://schemas.openxmlformats.org/officeDocument/2006/relationships/slide" Target="/ppt/slides/slide6.xml" Id="R74b705a213344a16" /><Relationship Type="http://schemas.openxmlformats.org/officeDocument/2006/relationships/slide" Target="/ppt/slides/slide7.xml" Id="R88fc7dd6e70045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b829fdceb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663b2fd9e42e5" /><Relationship Type="http://schemas.openxmlformats.org/officeDocument/2006/relationships/theme" Target="/ppt/slideMasters/theme/theme1.xml" Id="Rbc8ce34976c849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663b2fd9e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0c4cf68f0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ce3455ae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f4f4f3832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e140403ce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fa5d1866c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30060f5a94a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90069ff3f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WIFRAN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WIFRAN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RAMSLAND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921 995 547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WIFRAN INVEST AS</a:t>
            </a:r>
          </a:p>
        </p:txBody>
      </p:sp>
    </p:spTree>
  </p:cSld>
  <p:clrMapOvr>
    <a:masterClrMapping xmlns:a="http://schemas.openxmlformats.org/drawingml/2006/main"/>
  </p:clrMapOvr>
</p:sld>
</file>