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b36b93e7c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b0d311494423b"/>
  </p:sldMasterIdLst>
  <p:sldIdLst>
    <p:sldId xmlns:r="http://schemas.openxmlformats.org/officeDocument/2006/relationships" id="256" r:id="Rd8d7d519b9a2484b"/>
    <p:sldId xmlns:r="http://schemas.openxmlformats.org/officeDocument/2006/relationships" id="257" r:id="R02da396961fb4a7c"/>
    <p:sldId xmlns:r="http://schemas.openxmlformats.org/officeDocument/2006/relationships" id="258" r:id="Re98eac2931624d00"/>
    <p:sldId xmlns:r="http://schemas.openxmlformats.org/officeDocument/2006/relationships" id="259" r:id="R0de8aab916db4f8d"/>
    <p:sldId xmlns:r="http://schemas.openxmlformats.org/officeDocument/2006/relationships" id="260" r:id="R0847379a5ea14a11"/>
    <p:sldId xmlns:r="http://schemas.openxmlformats.org/officeDocument/2006/relationships" id="261" r:id="Rb21e9e9477dd4f68"/>
    <p:sldId xmlns:r="http://schemas.openxmlformats.org/officeDocument/2006/relationships" id="262" r:id="Rcd4c290c06d34c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b0d311494423b" /><Relationship Type="http://schemas.openxmlformats.org/officeDocument/2006/relationships/slide" Target="/ppt/slides/slide1.xml" Id="Rd8d7d519b9a2484b" /><Relationship Type="http://schemas.openxmlformats.org/officeDocument/2006/relationships/slide" Target="/ppt/slides/slide2.xml" Id="R02da396961fb4a7c" /><Relationship Type="http://schemas.openxmlformats.org/officeDocument/2006/relationships/slide" Target="/ppt/slides/slide3.xml" Id="Re98eac2931624d00" /><Relationship Type="http://schemas.openxmlformats.org/officeDocument/2006/relationships/slide" Target="/ppt/slides/slide4.xml" Id="R0de8aab916db4f8d" /><Relationship Type="http://schemas.openxmlformats.org/officeDocument/2006/relationships/slide" Target="/ppt/slides/slide5.xml" Id="R0847379a5ea14a11" /><Relationship Type="http://schemas.openxmlformats.org/officeDocument/2006/relationships/slide" Target="/ppt/slides/slide6.xml" Id="Rb21e9e9477dd4f68" /><Relationship Type="http://schemas.openxmlformats.org/officeDocument/2006/relationships/slide" Target="/ppt/slides/slide7.xml" Id="Rcd4c290c06d34c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905c388d24e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f4d1031234c17" /><Relationship Type="http://schemas.openxmlformats.org/officeDocument/2006/relationships/theme" Target="/ppt/slideMasters/theme/theme1.xml" Id="R7e4d18c9f9ad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8f4d1031234c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30bc2626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7cda9bac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f11a9557a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3ea26fcbc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c742d59984b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f94818a50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b774748d1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HANOC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HANOC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−811 713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2 471 096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SHEIKH HAROON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SHEIKH NOSHIN CHAUDHRY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HANOC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921 995 261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HANOC HOLDING AS</a:t>
            </a:r>
          </a:p>
        </p:txBody>
      </p:sp>
    </p:spTree>
  </p:cSld>
  <p:clrMapOvr>
    <a:masterClrMapping xmlns:a="http://schemas.openxmlformats.org/drawingml/2006/main"/>
  </p:clrMapOvr>
</p:sld>
</file>