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46a69b010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9d26e97fd941c6"/>
  </p:sldMasterIdLst>
  <p:sldIdLst>
    <p:sldId xmlns:r="http://schemas.openxmlformats.org/officeDocument/2006/relationships" id="256" r:id="R7e6c5fbde8244f52"/>
    <p:sldId xmlns:r="http://schemas.openxmlformats.org/officeDocument/2006/relationships" id="257" r:id="Re7894a024e0f4a71"/>
    <p:sldId xmlns:r="http://schemas.openxmlformats.org/officeDocument/2006/relationships" id="258" r:id="Ra8d23d1ecb424a9a"/>
    <p:sldId xmlns:r="http://schemas.openxmlformats.org/officeDocument/2006/relationships" id="259" r:id="R7f00de9922ce4b83"/>
    <p:sldId xmlns:r="http://schemas.openxmlformats.org/officeDocument/2006/relationships" id="260" r:id="R9f31bfe0ebb54ee3"/>
    <p:sldId xmlns:r="http://schemas.openxmlformats.org/officeDocument/2006/relationships" id="261" r:id="R7b87d7413295480c"/>
    <p:sldId xmlns:r="http://schemas.openxmlformats.org/officeDocument/2006/relationships" id="262" r:id="Rbd1bb83c96e5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d26e97fd941c6" /><Relationship Type="http://schemas.openxmlformats.org/officeDocument/2006/relationships/slide" Target="/ppt/slides/slide1.xml" Id="R7e6c5fbde8244f52" /><Relationship Type="http://schemas.openxmlformats.org/officeDocument/2006/relationships/slide" Target="/ppt/slides/slide2.xml" Id="Re7894a024e0f4a71" /><Relationship Type="http://schemas.openxmlformats.org/officeDocument/2006/relationships/slide" Target="/ppt/slides/slide3.xml" Id="Ra8d23d1ecb424a9a" /><Relationship Type="http://schemas.openxmlformats.org/officeDocument/2006/relationships/slide" Target="/ppt/slides/slide4.xml" Id="R7f00de9922ce4b83" /><Relationship Type="http://schemas.openxmlformats.org/officeDocument/2006/relationships/slide" Target="/ppt/slides/slide5.xml" Id="R9f31bfe0ebb54ee3" /><Relationship Type="http://schemas.openxmlformats.org/officeDocument/2006/relationships/slide" Target="/ppt/slides/slide6.xml" Id="R7b87d7413295480c" /><Relationship Type="http://schemas.openxmlformats.org/officeDocument/2006/relationships/slide" Target="/ppt/slides/slide7.xml" Id="Rbd1bb83c96e5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99095e91140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4879ac4d24bbc" /><Relationship Type="http://schemas.openxmlformats.org/officeDocument/2006/relationships/theme" Target="/ppt/slideMasters/theme/theme1.xml" Id="Rb65c2a38889247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d4879ac4d2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d2af619c24d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aa55685c0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93bd34e40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11118f65e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e226289904c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41dc0bc85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fd81262f1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 TRANSPORT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5 583 905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−347 837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5 265 648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RANDBY TROND ARILD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RANDBY HEIDI ELISABETH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Gotaasalleen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2050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921 995 075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 TRANSPORT AS</a:t>
            </a:r>
          </a:p>
        </p:txBody>
      </p:sp>
    </p:spTree>
  </p:cSld>
  <p:clrMapOvr>
    <a:masterClrMapping xmlns:a="http://schemas.openxmlformats.org/drawingml/2006/main"/>
  </p:clrMapOvr>
</p:sld>
</file>