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6dfd23a2949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ef97a0a874d17"/>
  </p:sldMasterIdLst>
  <p:sldIdLst>
    <p:sldId xmlns:r="http://schemas.openxmlformats.org/officeDocument/2006/relationships" id="256" r:id="R0c9cd04b3d31427f"/>
    <p:sldId xmlns:r="http://schemas.openxmlformats.org/officeDocument/2006/relationships" id="257" r:id="Rfc9683073d934da8"/>
    <p:sldId xmlns:r="http://schemas.openxmlformats.org/officeDocument/2006/relationships" id="258" r:id="R978a46acea1441a2"/>
    <p:sldId xmlns:r="http://schemas.openxmlformats.org/officeDocument/2006/relationships" id="259" r:id="Rbbaf2f38667e4220"/>
    <p:sldId xmlns:r="http://schemas.openxmlformats.org/officeDocument/2006/relationships" id="260" r:id="R6376c3b692f14672"/>
    <p:sldId xmlns:r="http://schemas.openxmlformats.org/officeDocument/2006/relationships" id="261" r:id="R7e43956b5ff54985"/>
    <p:sldId xmlns:r="http://schemas.openxmlformats.org/officeDocument/2006/relationships" id="262" r:id="R9d9fb7164553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ef97a0a874d17" /><Relationship Type="http://schemas.openxmlformats.org/officeDocument/2006/relationships/slide" Target="/ppt/slides/slide1.xml" Id="R0c9cd04b3d31427f" /><Relationship Type="http://schemas.openxmlformats.org/officeDocument/2006/relationships/slide" Target="/ppt/slides/slide2.xml" Id="Rfc9683073d934da8" /><Relationship Type="http://schemas.openxmlformats.org/officeDocument/2006/relationships/slide" Target="/ppt/slides/slide3.xml" Id="R978a46acea1441a2" /><Relationship Type="http://schemas.openxmlformats.org/officeDocument/2006/relationships/slide" Target="/ppt/slides/slide4.xml" Id="Rbbaf2f38667e4220" /><Relationship Type="http://schemas.openxmlformats.org/officeDocument/2006/relationships/slide" Target="/ppt/slides/slide5.xml" Id="R6376c3b692f14672" /><Relationship Type="http://schemas.openxmlformats.org/officeDocument/2006/relationships/slide" Target="/ppt/slides/slide6.xml" Id="R7e43956b5ff54985" /><Relationship Type="http://schemas.openxmlformats.org/officeDocument/2006/relationships/slide" Target="/ppt/slides/slide7.xml" Id="R9d9fb7164553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eb77402be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b54406f9a4607" /><Relationship Type="http://schemas.openxmlformats.org/officeDocument/2006/relationships/theme" Target="/ppt/slideMasters/theme/theme1.xml" Id="R9f7e1a044ea142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b54406f9a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020afe77a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3e744495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f92b704dd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4f06f4530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289409f94c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e9ccd8812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adb8e35c9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GRENSEPARKEN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GRENSEPARKEN AS ble etablert [år] og holder til i Skotterud.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17 059 290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6 613 423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CASTRUM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Lunderbys veg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2230 Skotterud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921 993 722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GRENSEPARKEN AS</a:t>
            </a:r>
          </a:p>
        </p:txBody>
      </p:sp>
    </p:spTree>
  </p:cSld>
  <p:clrMapOvr>
    <a:masterClrMapping xmlns:a="http://schemas.openxmlformats.org/drawingml/2006/main"/>
  </p:clrMapOvr>
</p:sld>
</file>