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27a2ee2c543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e99beee004606"/>
  </p:sldMasterIdLst>
  <p:sldIdLst>
    <p:sldId xmlns:r="http://schemas.openxmlformats.org/officeDocument/2006/relationships" id="256" r:id="R2dcdf067a7634de3"/>
    <p:sldId xmlns:r="http://schemas.openxmlformats.org/officeDocument/2006/relationships" id="257" r:id="Raf655bf55b614a98"/>
    <p:sldId xmlns:r="http://schemas.openxmlformats.org/officeDocument/2006/relationships" id="258" r:id="R8159a468be084316"/>
    <p:sldId xmlns:r="http://schemas.openxmlformats.org/officeDocument/2006/relationships" id="259" r:id="Ra4fc65fba0884d81"/>
    <p:sldId xmlns:r="http://schemas.openxmlformats.org/officeDocument/2006/relationships" id="260" r:id="R7e877cbaa1b74a40"/>
    <p:sldId xmlns:r="http://schemas.openxmlformats.org/officeDocument/2006/relationships" id="261" r:id="R1f60bf018005403a"/>
    <p:sldId xmlns:r="http://schemas.openxmlformats.org/officeDocument/2006/relationships" id="262" r:id="R99bacd72740e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e99beee004606" /><Relationship Type="http://schemas.openxmlformats.org/officeDocument/2006/relationships/slide" Target="/ppt/slides/slide1.xml" Id="R2dcdf067a7634de3" /><Relationship Type="http://schemas.openxmlformats.org/officeDocument/2006/relationships/slide" Target="/ppt/slides/slide2.xml" Id="Raf655bf55b614a98" /><Relationship Type="http://schemas.openxmlformats.org/officeDocument/2006/relationships/slide" Target="/ppt/slides/slide3.xml" Id="R8159a468be084316" /><Relationship Type="http://schemas.openxmlformats.org/officeDocument/2006/relationships/slide" Target="/ppt/slides/slide4.xml" Id="Ra4fc65fba0884d81" /><Relationship Type="http://schemas.openxmlformats.org/officeDocument/2006/relationships/slide" Target="/ppt/slides/slide5.xml" Id="R7e877cbaa1b74a40" /><Relationship Type="http://schemas.openxmlformats.org/officeDocument/2006/relationships/slide" Target="/ppt/slides/slide6.xml" Id="R1f60bf018005403a" /><Relationship Type="http://schemas.openxmlformats.org/officeDocument/2006/relationships/slide" Target="/ppt/slides/slide7.xml" Id="R99bacd72740e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a55e52c494d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8657edf9048cc" /><Relationship Type="http://schemas.openxmlformats.org/officeDocument/2006/relationships/theme" Target="/ppt/slideMasters/theme/theme1.xml" Id="R653287ef4dbd42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8657edf9048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bd323cbd045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9063f08c44b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253b0a671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371af85e14f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ea67f8549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872e376ab49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7262b6efa42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NÆRINGSBYGG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 HOLDING AS  –  67,5 %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RUNE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FREDRIK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SLEMMEN ØYSTEIN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Dråpen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921 992 297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