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901aa619e24e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a4d4f952794629"/>
  </p:sldMasterIdLst>
  <p:sldIdLst>
    <p:sldId xmlns:r="http://schemas.openxmlformats.org/officeDocument/2006/relationships" id="256" r:id="R2b65696fff814262"/>
    <p:sldId xmlns:r="http://schemas.openxmlformats.org/officeDocument/2006/relationships" id="257" r:id="Rb9df88f390eb4e9c"/>
    <p:sldId xmlns:r="http://schemas.openxmlformats.org/officeDocument/2006/relationships" id="258" r:id="R69d2da5766a34988"/>
    <p:sldId xmlns:r="http://schemas.openxmlformats.org/officeDocument/2006/relationships" id="259" r:id="R1d0d6c64f46a4ae3"/>
    <p:sldId xmlns:r="http://schemas.openxmlformats.org/officeDocument/2006/relationships" id="260" r:id="R68d6b356ff6e4cac"/>
    <p:sldId xmlns:r="http://schemas.openxmlformats.org/officeDocument/2006/relationships" id="261" r:id="Rb8bf70d47e714766"/>
    <p:sldId xmlns:r="http://schemas.openxmlformats.org/officeDocument/2006/relationships" id="262" r:id="Rf9376d3493864d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4d4f952794629" /><Relationship Type="http://schemas.openxmlformats.org/officeDocument/2006/relationships/slide" Target="/ppt/slides/slide1.xml" Id="R2b65696fff814262" /><Relationship Type="http://schemas.openxmlformats.org/officeDocument/2006/relationships/slide" Target="/ppt/slides/slide2.xml" Id="Rb9df88f390eb4e9c" /><Relationship Type="http://schemas.openxmlformats.org/officeDocument/2006/relationships/slide" Target="/ppt/slides/slide3.xml" Id="R69d2da5766a34988" /><Relationship Type="http://schemas.openxmlformats.org/officeDocument/2006/relationships/slide" Target="/ppt/slides/slide4.xml" Id="R1d0d6c64f46a4ae3" /><Relationship Type="http://schemas.openxmlformats.org/officeDocument/2006/relationships/slide" Target="/ppt/slides/slide5.xml" Id="R68d6b356ff6e4cac" /><Relationship Type="http://schemas.openxmlformats.org/officeDocument/2006/relationships/slide" Target="/ppt/slides/slide6.xml" Id="Rb8bf70d47e714766" /><Relationship Type="http://schemas.openxmlformats.org/officeDocument/2006/relationships/slide" Target="/ppt/slides/slide7.xml" Id="Rf9376d3493864d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39b6d737644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53175b6834f52" /><Relationship Type="http://schemas.openxmlformats.org/officeDocument/2006/relationships/theme" Target="/ppt/slideMasters/theme/theme1.xml" Id="Rc4ec81c9b29246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653175b6834f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9fd1caf3c48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1b6de827646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92f94be1a49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63f189942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7497f0cb644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4021d338d41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87ad9186945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ÅSANE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ÅSANE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RONALD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921 992 114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INDUSTRISERVICE AS</a:t>
            </a:r>
          </a:p>
        </p:txBody>
      </p:sp>
    </p:spTree>
  </p:cSld>
  <p:clrMapOvr>
    <a:masterClrMapping xmlns:a="http://schemas.openxmlformats.org/drawingml/2006/main"/>
  </p:clrMapOvr>
</p:sld>
</file>