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b61d1b177c46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95b28a72c24ef8"/>
  </p:sldMasterIdLst>
  <p:sldIdLst>
    <p:sldId xmlns:r="http://schemas.openxmlformats.org/officeDocument/2006/relationships" id="256" r:id="R7f346ef83ee7409a"/>
    <p:sldId xmlns:r="http://schemas.openxmlformats.org/officeDocument/2006/relationships" id="257" r:id="Rc51c997ca2aa4b12"/>
    <p:sldId xmlns:r="http://schemas.openxmlformats.org/officeDocument/2006/relationships" id="258" r:id="R1179fccfa3dd42a3"/>
    <p:sldId xmlns:r="http://schemas.openxmlformats.org/officeDocument/2006/relationships" id="259" r:id="R451a9d72ea344693"/>
    <p:sldId xmlns:r="http://schemas.openxmlformats.org/officeDocument/2006/relationships" id="260" r:id="R79c3fdbef6814608"/>
    <p:sldId xmlns:r="http://schemas.openxmlformats.org/officeDocument/2006/relationships" id="261" r:id="R0a361d376ad1476e"/>
    <p:sldId xmlns:r="http://schemas.openxmlformats.org/officeDocument/2006/relationships" id="262" r:id="Rbdba40e471694d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95b28a72c24ef8" /><Relationship Type="http://schemas.openxmlformats.org/officeDocument/2006/relationships/slide" Target="/ppt/slides/slide1.xml" Id="R7f346ef83ee7409a" /><Relationship Type="http://schemas.openxmlformats.org/officeDocument/2006/relationships/slide" Target="/ppt/slides/slide2.xml" Id="Rc51c997ca2aa4b12" /><Relationship Type="http://schemas.openxmlformats.org/officeDocument/2006/relationships/slide" Target="/ppt/slides/slide3.xml" Id="R1179fccfa3dd42a3" /><Relationship Type="http://schemas.openxmlformats.org/officeDocument/2006/relationships/slide" Target="/ppt/slides/slide4.xml" Id="R451a9d72ea344693" /><Relationship Type="http://schemas.openxmlformats.org/officeDocument/2006/relationships/slide" Target="/ppt/slides/slide5.xml" Id="R79c3fdbef6814608" /><Relationship Type="http://schemas.openxmlformats.org/officeDocument/2006/relationships/slide" Target="/ppt/slides/slide6.xml" Id="R0a361d376ad1476e" /><Relationship Type="http://schemas.openxmlformats.org/officeDocument/2006/relationships/slide" Target="/ppt/slides/slide7.xml" Id="Rbdba40e471694d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f82f3f58e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b42ee49a94046" /><Relationship Type="http://schemas.openxmlformats.org/officeDocument/2006/relationships/theme" Target="/ppt/slideMasters/theme/theme1.xml" Id="R86bf0b64f1634a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bb42ee49a9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8ed7b125948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130e8a1ca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05c67a76440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f2e0c67f343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fe6656d864d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4b69ac4cd47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0f2364ed847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XO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XO SPORT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4 962 782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−234 712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2 294 431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SPORSHEIM INGAR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VESTLI PER EINAR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Rødbølveien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post@xosport.no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www.xosport.no/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921 991 045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XO SPORT AS</a:t>
            </a:r>
          </a:p>
        </p:txBody>
      </p:sp>
    </p:spTree>
  </p:cSld>
  <p:clrMapOvr>
    <a:masterClrMapping xmlns:a="http://schemas.openxmlformats.org/drawingml/2006/main"/>
  </p:clrMapOvr>
</p:sld>
</file>