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1590ef645648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e86297b7c64345"/>
  </p:sldMasterIdLst>
  <p:sldIdLst>
    <p:sldId xmlns:r="http://schemas.openxmlformats.org/officeDocument/2006/relationships" id="256" r:id="R3fc4d339c2754e7f"/>
    <p:sldId xmlns:r="http://schemas.openxmlformats.org/officeDocument/2006/relationships" id="257" r:id="R65624962dc134ec4"/>
    <p:sldId xmlns:r="http://schemas.openxmlformats.org/officeDocument/2006/relationships" id="258" r:id="R309467ea4732484e"/>
    <p:sldId xmlns:r="http://schemas.openxmlformats.org/officeDocument/2006/relationships" id="259" r:id="Re712427f6dbf4e6e"/>
    <p:sldId xmlns:r="http://schemas.openxmlformats.org/officeDocument/2006/relationships" id="260" r:id="Re5e6dee660d0424d"/>
    <p:sldId xmlns:r="http://schemas.openxmlformats.org/officeDocument/2006/relationships" id="261" r:id="R63cd30cd89484384"/>
    <p:sldId xmlns:r="http://schemas.openxmlformats.org/officeDocument/2006/relationships" id="262" r:id="R830e11215bac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86297b7c64345" /><Relationship Type="http://schemas.openxmlformats.org/officeDocument/2006/relationships/slide" Target="/ppt/slides/slide1.xml" Id="R3fc4d339c2754e7f" /><Relationship Type="http://schemas.openxmlformats.org/officeDocument/2006/relationships/slide" Target="/ppt/slides/slide2.xml" Id="R65624962dc134ec4" /><Relationship Type="http://schemas.openxmlformats.org/officeDocument/2006/relationships/slide" Target="/ppt/slides/slide3.xml" Id="R309467ea4732484e" /><Relationship Type="http://schemas.openxmlformats.org/officeDocument/2006/relationships/slide" Target="/ppt/slides/slide4.xml" Id="Re712427f6dbf4e6e" /><Relationship Type="http://schemas.openxmlformats.org/officeDocument/2006/relationships/slide" Target="/ppt/slides/slide5.xml" Id="Re5e6dee660d0424d" /><Relationship Type="http://schemas.openxmlformats.org/officeDocument/2006/relationships/slide" Target="/ppt/slides/slide6.xml" Id="R63cd30cd89484384" /><Relationship Type="http://schemas.openxmlformats.org/officeDocument/2006/relationships/slide" Target="/ppt/slides/slide7.xml" Id="R830e11215bac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de1591d024c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d5f33c7ff41f2" /><Relationship Type="http://schemas.openxmlformats.org/officeDocument/2006/relationships/theme" Target="/ppt/slideMasters/theme/theme1.xml" Id="Re519881742bf40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4d5f33c7ff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c57ea93ab40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db9d3f43d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4fbf429c6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ef6330b2a41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293450b11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4053e580842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68416685a43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FJORDSLOTTET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FJORDSLOTTET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FJORDSLOTTET HOTELL AS ble etablert [år] og holder til i Fotlandsvåg.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FJORDSLOTTET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FJORDSLOTTET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FJORDSLOTTET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9 996 021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389 903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449 091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2 869 485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FJORDSLOTTET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FJORDSLOTTET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FJORDSLOTTET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Osterøyvegen 2715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5283 Fotlandsvåg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921 991 002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FJORDSLOTTET HOTELL AS</a:t>
            </a:r>
          </a:p>
        </p:txBody>
      </p:sp>
    </p:spTree>
  </p:cSld>
  <p:clrMapOvr>
    <a:masterClrMapping xmlns:a="http://schemas.openxmlformats.org/drawingml/2006/main"/>
  </p:clrMapOvr>
</p:sld>
</file>