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969488fe0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a90b3e8e14cb2"/>
  </p:sldMasterIdLst>
  <p:sldIdLst>
    <p:sldId xmlns:r="http://schemas.openxmlformats.org/officeDocument/2006/relationships" id="256" r:id="R9f03c90ae7264c5e"/>
    <p:sldId xmlns:r="http://schemas.openxmlformats.org/officeDocument/2006/relationships" id="257" r:id="Reb8ded5f2d5a4dc2"/>
    <p:sldId xmlns:r="http://schemas.openxmlformats.org/officeDocument/2006/relationships" id="258" r:id="R60cf28a94923406b"/>
    <p:sldId xmlns:r="http://schemas.openxmlformats.org/officeDocument/2006/relationships" id="259" r:id="R2c534c00b5194857"/>
    <p:sldId xmlns:r="http://schemas.openxmlformats.org/officeDocument/2006/relationships" id="260" r:id="Ra9b65c3891ec4484"/>
    <p:sldId xmlns:r="http://schemas.openxmlformats.org/officeDocument/2006/relationships" id="261" r:id="R19dd7ef465fc4bff"/>
    <p:sldId xmlns:r="http://schemas.openxmlformats.org/officeDocument/2006/relationships" id="262" r:id="R72946fc3b756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a90b3e8e14cb2" /><Relationship Type="http://schemas.openxmlformats.org/officeDocument/2006/relationships/slide" Target="/ppt/slides/slide1.xml" Id="R9f03c90ae7264c5e" /><Relationship Type="http://schemas.openxmlformats.org/officeDocument/2006/relationships/slide" Target="/ppt/slides/slide2.xml" Id="Reb8ded5f2d5a4dc2" /><Relationship Type="http://schemas.openxmlformats.org/officeDocument/2006/relationships/slide" Target="/ppt/slides/slide3.xml" Id="R60cf28a94923406b" /><Relationship Type="http://schemas.openxmlformats.org/officeDocument/2006/relationships/slide" Target="/ppt/slides/slide4.xml" Id="R2c534c00b5194857" /><Relationship Type="http://schemas.openxmlformats.org/officeDocument/2006/relationships/slide" Target="/ppt/slides/slide5.xml" Id="Ra9b65c3891ec4484" /><Relationship Type="http://schemas.openxmlformats.org/officeDocument/2006/relationships/slide" Target="/ppt/slides/slide6.xml" Id="R19dd7ef465fc4bff" /><Relationship Type="http://schemas.openxmlformats.org/officeDocument/2006/relationships/slide" Target="/ppt/slides/slide7.xml" Id="R72946fc3b756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8593981f9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827df7f8747f2" /><Relationship Type="http://schemas.openxmlformats.org/officeDocument/2006/relationships/theme" Target="/ppt/slideMasters/theme/theme1.xml" Id="R46be2532fb0b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827df7f87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e7a3b479f4e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47e900fce4f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3ec38fc54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9085eb8df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89f94ee72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efd3b0df45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c8f15614948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SUBLIME PERFORMANCE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SUBLIME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SUBLIME PERFORMANCE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SUBLIME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SUBLIME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SUBLIME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1 025 087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2 906 951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SUBLIME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AADALEN BENJAMIN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AADALEN RENATE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SUBLIME PERFORMANCE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Haugerudveien 61A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1434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921 990 871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SUBLIME PERFORMANCE AS</a:t>
            </a:r>
          </a:p>
        </p:txBody>
      </p:sp>
    </p:spTree>
  </p:cSld>
  <p:clrMapOvr>
    <a:masterClrMapping xmlns:a="http://schemas.openxmlformats.org/drawingml/2006/main"/>
  </p:clrMapOvr>
</p:sld>
</file>