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25ffa42c0449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4550af40be49e5"/>
  </p:sldMasterIdLst>
  <p:sldIdLst>
    <p:sldId xmlns:r="http://schemas.openxmlformats.org/officeDocument/2006/relationships" id="256" r:id="Rb6a7ba1e58a5414d"/>
    <p:sldId xmlns:r="http://schemas.openxmlformats.org/officeDocument/2006/relationships" id="257" r:id="R8461cb7637854762"/>
    <p:sldId xmlns:r="http://schemas.openxmlformats.org/officeDocument/2006/relationships" id="258" r:id="Rc30261c32c194291"/>
    <p:sldId xmlns:r="http://schemas.openxmlformats.org/officeDocument/2006/relationships" id="259" r:id="R384c601fea7649b8"/>
    <p:sldId xmlns:r="http://schemas.openxmlformats.org/officeDocument/2006/relationships" id="260" r:id="Rac7e60858e6f4646"/>
    <p:sldId xmlns:r="http://schemas.openxmlformats.org/officeDocument/2006/relationships" id="261" r:id="Rf8bb85d5e14f47c1"/>
    <p:sldId xmlns:r="http://schemas.openxmlformats.org/officeDocument/2006/relationships" id="262" r:id="R3426a14dd40542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4550af40be49e5" /><Relationship Type="http://schemas.openxmlformats.org/officeDocument/2006/relationships/slide" Target="/ppt/slides/slide1.xml" Id="Rb6a7ba1e58a5414d" /><Relationship Type="http://schemas.openxmlformats.org/officeDocument/2006/relationships/slide" Target="/ppt/slides/slide2.xml" Id="R8461cb7637854762" /><Relationship Type="http://schemas.openxmlformats.org/officeDocument/2006/relationships/slide" Target="/ppt/slides/slide3.xml" Id="Rc30261c32c194291" /><Relationship Type="http://schemas.openxmlformats.org/officeDocument/2006/relationships/slide" Target="/ppt/slides/slide4.xml" Id="R384c601fea7649b8" /><Relationship Type="http://schemas.openxmlformats.org/officeDocument/2006/relationships/slide" Target="/ppt/slides/slide5.xml" Id="Rac7e60858e6f4646" /><Relationship Type="http://schemas.openxmlformats.org/officeDocument/2006/relationships/slide" Target="/ppt/slides/slide6.xml" Id="Rf8bb85d5e14f47c1" /><Relationship Type="http://schemas.openxmlformats.org/officeDocument/2006/relationships/slide" Target="/ppt/slides/slide7.xml" Id="R3426a14dd40542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673fcf992d49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a5875b6ea4b1e" /><Relationship Type="http://schemas.openxmlformats.org/officeDocument/2006/relationships/theme" Target="/ppt/slideMasters/theme/theme1.xml" Id="R5ee759d572134d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2a5875b6ea4b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81da2dd154a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f725fa1a14f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9be173b7f44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d6f4e56324b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907ecd5f04c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af0568e9b47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af8a8efa443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EKELY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EKELY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220 500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213 559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166 660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1 676 725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1 861 506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GADE TENVIK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Ekelyveien 12D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921 990 685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EKELY INVEST AS</a:t>
            </a:r>
          </a:p>
        </p:txBody>
      </p:sp>
    </p:spTree>
  </p:cSld>
  <p:clrMapOvr>
    <a:masterClrMapping xmlns:a="http://schemas.openxmlformats.org/drawingml/2006/main"/>
  </p:clrMapOvr>
</p:sld>
</file>