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99c6ee60f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6339521e542cc"/>
  </p:sldMasterIdLst>
  <p:sldIdLst>
    <p:sldId xmlns:r="http://schemas.openxmlformats.org/officeDocument/2006/relationships" id="256" r:id="R2ddc5bf7a8ba4267"/>
    <p:sldId xmlns:r="http://schemas.openxmlformats.org/officeDocument/2006/relationships" id="257" r:id="R2584331c997c4e14"/>
    <p:sldId xmlns:r="http://schemas.openxmlformats.org/officeDocument/2006/relationships" id="258" r:id="Rdf3d88662fa4414d"/>
    <p:sldId xmlns:r="http://schemas.openxmlformats.org/officeDocument/2006/relationships" id="259" r:id="R9c1a5274c30749a0"/>
    <p:sldId xmlns:r="http://schemas.openxmlformats.org/officeDocument/2006/relationships" id="260" r:id="R2bd7724b0de046e1"/>
    <p:sldId xmlns:r="http://schemas.openxmlformats.org/officeDocument/2006/relationships" id="261" r:id="R924ea0355468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6339521e542cc" /><Relationship Type="http://schemas.openxmlformats.org/officeDocument/2006/relationships/slide" Target="/ppt/slides/slide1.xml" Id="R2ddc5bf7a8ba4267" /><Relationship Type="http://schemas.openxmlformats.org/officeDocument/2006/relationships/slide" Target="/ppt/slides/slide2.xml" Id="R2584331c997c4e14" /><Relationship Type="http://schemas.openxmlformats.org/officeDocument/2006/relationships/slide" Target="/ppt/slides/slide3.xml" Id="Rdf3d88662fa4414d" /><Relationship Type="http://schemas.openxmlformats.org/officeDocument/2006/relationships/slide" Target="/ppt/slides/slide4.xml" Id="R9c1a5274c30749a0" /><Relationship Type="http://schemas.openxmlformats.org/officeDocument/2006/relationships/slide" Target="/ppt/slides/slide5.xml" Id="R2bd7724b0de046e1" /><Relationship Type="http://schemas.openxmlformats.org/officeDocument/2006/relationships/slide" Target="/ppt/slides/slide6.xml" Id="R924ea0355468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54e116c6e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e25f5155a427e" /><Relationship Type="http://schemas.openxmlformats.org/officeDocument/2006/relationships/theme" Target="/ppt/slideMasters/theme/theme1.xml" Id="R6762215cba07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e25f5155a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3e21d4f97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c6c872f54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b41e0c7fe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be69cd198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5ff7ac22c4d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5a054a102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BJØRKE AKTIVA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 AKTIVA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TORGRIM DYNNA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BJØRKE AKTIVA AS</a:t>
            </a:r>
          </a:p>
        </p:txBody>
      </p:sp>
    </p:spTree>
  </p:cSld>
  <p:clrMapOvr>
    <a:masterClrMapping xmlns:a="http://schemas.openxmlformats.org/drawingml/2006/main"/>
  </p:clrMapOvr>
</p:sld>
</file>