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fda952da6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ab2b4ecf54464"/>
  </p:sldMasterIdLst>
  <p:sldIdLst>
    <p:sldId xmlns:r="http://schemas.openxmlformats.org/officeDocument/2006/relationships" id="256" r:id="R56a1f81c2ec14490"/>
    <p:sldId xmlns:r="http://schemas.openxmlformats.org/officeDocument/2006/relationships" id="257" r:id="R3cba062828784b71"/>
    <p:sldId xmlns:r="http://schemas.openxmlformats.org/officeDocument/2006/relationships" id="258" r:id="R2ef70303a0524c45"/>
    <p:sldId xmlns:r="http://schemas.openxmlformats.org/officeDocument/2006/relationships" id="259" r:id="R2ddf2dbeb250414b"/>
    <p:sldId xmlns:r="http://schemas.openxmlformats.org/officeDocument/2006/relationships" id="260" r:id="R34855ca9e96e44a8"/>
    <p:sldId xmlns:r="http://schemas.openxmlformats.org/officeDocument/2006/relationships" id="261" r:id="Rc9a133ea21f842c7"/>
    <p:sldId xmlns:r="http://schemas.openxmlformats.org/officeDocument/2006/relationships" id="262" r:id="R5f8bc02140d0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ab2b4ecf54464" /><Relationship Type="http://schemas.openxmlformats.org/officeDocument/2006/relationships/slide" Target="/ppt/slides/slide1.xml" Id="R56a1f81c2ec14490" /><Relationship Type="http://schemas.openxmlformats.org/officeDocument/2006/relationships/slide" Target="/ppt/slides/slide2.xml" Id="R3cba062828784b71" /><Relationship Type="http://schemas.openxmlformats.org/officeDocument/2006/relationships/slide" Target="/ppt/slides/slide3.xml" Id="R2ef70303a0524c45" /><Relationship Type="http://schemas.openxmlformats.org/officeDocument/2006/relationships/slide" Target="/ppt/slides/slide4.xml" Id="R2ddf2dbeb250414b" /><Relationship Type="http://schemas.openxmlformats.org/officeDocument/2006/relationships/slide" Target="/ppt/slides/slide5.xml" Id="R34855ca9e96e44a8" /><Relationship Type="http://schemas.openxmlformats.org/officeDocument/2006/relationships/slide" Target="/ppt/slides/slide6.xml" Id="Rc9a133ea21f842c7" /><Relationship Type="http://schemas.openxmlformats.org/officeDocument/2006/relationships/slide" Target="/ppt/slides/slide7.xml" Id="R5f8bc02140d0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e61de98f347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62705dc1a4063" /><Relationship Type="http://schemas.openxmlformats.org/officeDocument/2006/relationships/theme" Target="/ppt/slideMasters/theme/theme1.xml" Id="R3e05c31a08e446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62705dc1a40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beae2248e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81ba4dc5e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1d1b351f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7e690bac447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464d38a41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15181b6bf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a79ffb6e848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MIRIBYGG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MIRIBYGG &amp; UTLEIE AS ble etablert [år] og holder til i Hamnvik.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1 512 256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HØYBAKKS INTERTRADE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SKROLSEN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 SIMEN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Sørrollnesveien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9450 Hamnvik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post@miribygg.no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www.miribygg.no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921 986 270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