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4ac772adb140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6374572bd544a7"/>
  </p:sldMasterIdLst>
  <p:sldIdLst>
    <p:sldId xmlns:r="http://schemas.openxmlformats.org/officeDocument/2006/relationships" id="256" r:id="Rba5a7590763540a5"/>
    <p:sldId xmlns:r="http://schemas.openxmlformats.org/officeDocument/2006/relationships" id="257" r:id="R1741b5fab67a4476"/>
    <p:sldId xmlns:r="http://schemas.openxmlformats.org/officeDocument/2006/relationships" id="258" r:id="R43320969db304c4b"/>
    <p:sldId xmlns:r="http://schemas.openxmlformats.org/officeDocument/2006/relationships" id="259" r:id="R56e0704e336a4aaf"/>
    <p:sldId xmlns:r="http://schemas.openxmlformats.org/officeDocument/2006/relationships" id="260" r:id="R3110edafd6654fae"/>
    <p:sldId xmlns:r="http://schemas.openxmlformats.org/officeDocument/2006/relationships" id="261" r:id="R89c59c12137a452e"/>
    <p:sldId xmlns:r="http://schemas.openxmlformats.org/officeDocument/2006/relationships" id="262" r:id="R0e198a84937d44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6374572bd544a7" /><Relationship Type="http://schemas.openxmlformats.org/officeDocument/2006/relationships/slide" Target="/ppt/slides/slide1.xml" Id="Rba5a7590763540a5" /><Relationship Type="http://schemas.openxmlformats.org/officeDocument/2006/relationships/slide" Target="/ppt/slides/slide2.xml" Id="R1741b5fab67a4476" /><Relationship Type="http://schemas.openxmlformats.org/officeDocument/2006/relationships/slide" Target="/ppt/slides/slide3.xml" Id="R43320969db304c4b" /><Relationship Type="http://schemas.openxmlformats.org/officeDocument/2006/relationships/slide" Target="/ppt/slides/slide4.xml" Id="R56e0704e336a4aaf" /><Relationship Type="http://schemas.openxmlformats.org/officeDocument/2006/relationships/slide" Target="/ppt/slides/slide5.xml" Id="R3110edafd6654fae" /><Relationship Type="http://schemas.openxmlformats.org/officeDocument/2006/relationships/slide" Target="/ppt/slides/slide6.xml" Id="R89c59c12137a452e" /><Relationship Type="http://schemas.openxmlformats.org/officeDocument/2006/relationships/slide" Target="/ppt/slides/slide7.xml" Id="R0e198a84937d44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842b8fb3764c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a1b9b40494e7e" /><Relationship Type="http://schemas.openxmlformats.org/officeDocument/2006/relationships/theme" Target="/ppt/slideMasters/theme/theme1.xml" Id="R7b9ac037b5ca4d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da1b9b40494e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73f1bbdd540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1fc34d3334c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44f9fc47c47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2101fb2a741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0196a7b6a44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01d36eded4d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0607b261242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EKR INVEST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 KNUT RYGG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Kyrkjevegen 31B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6809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921 985 703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EKR INVEST AS</a:t>
            </a:r>
          </a:p>
        </p:txBody>
      </p:sp>
    </p:spTree>
  </p:cSld>
  <p:clrMapOvr>
    <a:masterClrMapping xmlns:a="http://schemas.openxmlformats.org/drawingml/2006/main"/>
  </p:clrMapOvr>
</p:sld>
</file>