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948d0e2c4545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9a8cd7acad46c7"/>
  </p:sldMasterIdLst>
  <p:sldIdLst>
    <p:sldId xmlns:r="http://schemas.openxmlformats.org/officeDocument/2006/relationships" id="256" r:id="R99f1ac49fc7e4612"/>
    <p:sldId xmlns:r="http://schemas.openxmlformats.org/officeDocument/2006/relationships" id="257" r:id="R2a5608d575164173"/>
    <p:sldId xmlns:r="http://schemas.openxmlformats.org/officeDocument/2006/relationships" id="258" r:id="R875b3e6beedc4c08"/>
    <p:sldId xmlns:r="http://schemas.openxmlformats.org/officeDocument/2006/relationships" id="259" r:id="Rcc86f9d5137b437a"/>
    <p:sldId xmlns:r="http://schemas.openxmlformats.org/officeDocument/2006/relationships" id="260" r:id="Rf68402fa10b14a75"/>
    <p:sldId xmlns:r="http://schemas.openxmlformats.org/officeDocument/2006/relationships" id="261" r:id="Rb560c05fd6cf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a8cd7acad46c7" /><Relationship Type="http://schemas.openxmlformats.org/officeDocument/2006/relationships/slide" Target="/ppt/slides/slide1.xml" Id="R99f1ac49fc7e4612" /><Relationship Type="http://schemas.openxmlformats.org/officeDocument/2006/relationships/slide" Target="/ppt/slides/slide2.xml" Id="R2a5608d575164173" /><Relationship Type="http://schemas.openxmlformats.org/officeDocument/2006/relationships/slide" Target="/ppt/slides/slide3.xml" Id="R875b3e6beedc4c08" /><Relationship Type="http://schemas.openxmlformats.org/officeDocument/2006/relationships/slide" Target="/ppt/slides/slide4.xml" Id="Rcc86f9d5137b437a" /><Relationship Type="http://schemas.openxmlformats.org/officeDocument/2006/relationships/slide" Target="/ppt/slides/slide5.xml" Id="Rf68402fa10b14a75" /><Relationship Type="http://schemas.openxmlformats.org/officeDocument/2006/relationships/slide" Target="/ppt/slides/slide6.xml" Id="Rb560c05fd6cf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f0d9a265648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8fcbe3fe64a00" /><Relationship Type="http://schemas.openxmlformats.org/officeDocument/2006/relationships/theme" Target="/ppt/slideMasters/theme/theme1.xml" Id="R9e2d8038c988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8fcbe3fe6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f8fe59654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afc72c930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b3720b5a84c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12fa11c3f45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b54d8289f41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ff050f7ec4e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SMJ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Kjørslemøbakkane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921 984 847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INVEST AS</a:t>
            </a:r>
          </a:p>
        </p:txBody>
      </p:sp>
    </p:spTree>
  </p:cSld>
  <p:clrMapOvr>
    <a:masterClrMapping xmlns:a="http://schemas.openxmlformats.org/drawingml/2006/main"/>
  </p:clrMapOvr>
</p:sld>
</file>