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9d297c7e5442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f7973221bd4fe6"/>
  </p:sldMasterIdLst>
  <p:sldIdLst>
    <p:sldId xmlns:r="http://schemas.openxmlformats.org/officeDocument/2006/relationships" id="256" r:id="R405ed4081120467b"/>
    <p:sldId xmlns:r="http://schemas.openxmlformats.org/officeDocument/2006/relationships" id="257" r:id="Rbc4627607fd14363"/>
    <p:sldId xmlns:r="http://schemas.openxmlformats.org/officeDocument/2006/relationships" id="258" r:id="R981c2ca6019d4569"/>
    <p:sldId xmlns:r="http://schemas.openxmlformats.org/officeDocument/2006/relationships" id="259" r:id="R6148499775fd484d"/>
    <p:sldId xmlns:r="http://schemas.openxmlformats.org/officeDocument/2006/relationships" id="260" r:id="R6fb0a8b931e542be"/>
    <p:sldId xmlns:r="http://schemas.openxmlformats.org/officeDocument/2006/relationships" id="261" r:id="Rb6c2605704a64334"/>
    <p:sldId xmlns:r="http://schemas.openxmlformats.org/officeDocument/2006/relationships" id="262" r:id="Re31d0a43fc004d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7973221bd4fe6" /><Relationship Type="http://schemas.openxmlformats.org/officeDocument/2006/relationships/slide" Target="/ppt/slides/slide1.xml" Id="R405ed4081120467b" /><Relationship Type="http://schemas.openxmlformats.org/officeDocument/2006/relationships/slide" Target="/ppt/slides/slide2.xml" Id="Rbc4627607fd14363" /><Relationship Type="http://schemas.openxmlformats.org/officeDocument/2006/relationships/slide" Target="/ppt/slides/slide3.xml" Id="R981c2ca6019d4569" /><Relationship Type="http://schemas.openxmlformats.org/officeDocument/2006/relationships/slide" Target="/ppt/slides/slide4.xml" Id="R6148499775fd484d" /><Relationship Type="http://schemas.openxmlformats.org/officeDocument/2006/relationships/slide" Target="/ppt/slides/slide5.xml" Id="R6fb0a8b931e542be" /><Relationship Type="http://schemas.openxmlformats.org/officeDocument/2006/relationships/slide" Target="/ppt/slides/slide6.xml" Id="Rb6c2605704a64334" /><Relationship Type="http://schemas.openxmlformats.org/officeDocument/2006/relationships/slide" Target="/ppt/slides/slide7.xml" Id="Re31d0a43fc004d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ee7e71ec4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13c9420ca4cc1" /><Relationship Type="http://schemas.openxmlformats.org/officeDocument/2006/relationships/theme" Target="/ppt/slideMasters/theme/theme1.xml" Id="Rb86cf7783812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613c9420ca4c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4194c6acb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4eb28c96540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165495ec4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9c375d4674c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862d3b31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d1d2d850f40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3bcf3147448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 OG SØNN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4 007 727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12 648 666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15 223 487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RAMSTAD ALM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Sundmoen næringsområde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921 983 123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OG SØNN AS</a:t>
            </a:r>
          </a:p>
        </p:txBody>
      </p:sp>
    </p:spTree>
  </p:cSld>
  <p:clrMapOvr>
    <a:masterClrMapping xmlns:a="http://schemas.openxmlformats.org/drawingml/2006/main"/>
  </p:clrMapOvr>
</p:sld>
</file>