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2eff6b87b3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a22f5ad7a64365"/>
  </p:sldMasterIdLst>
  <p:sldIdLst>
    <p:sldId xmlns:r="http://schemas.openxmlformats.org/officeDocument/2006/relationships" id="256" r:id="Rdfc7427eda2d4ee3"/>
    <p:sldId xmlns:r="http://schemas.openxmlformats.org/officeDocument/2006/relationships" id="257" r:id="R6901b2879658487d"/>
    <p:sldId xmlns:r="http://schemas.openxmlformats.org/officeDocument/2006/relationships" id="258" r:id="R5a0575808ca549ae"/>
    <p:sldId xmlns:r="http://schemas.openxmlformats.org/officeDocument/2006/relationships" id="259" r:id="R8de79adc662e4440"/>
    <p:sldId xmlns:r="http://schemas.openxmlformats.org/officeDocument/2006/relationships" id="260" r:id="R0145d503d4884dac"/>
    <p:sldId xmlns:r="http://schemas.openxmlformats.org/officeDocument/2006/relationships" id="261" r:id="R2f87f40608374f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22f5ad7a64365" /><Relationship Type="http://schemas.openxmlformats.org/officeDocument/2006/relationships/slide" Target="/ppt/slides/slide1.xml" Id="Rdfc7427eda2d4ee3" /><Relationship Type="http://schemas.openxmlformats.org/officeDocument/2006/relationships/slide" Target="/ppt/slides/slide2.xml" Id="R6901b2879658487d" /><Relationship Type="http://schemas.openxmlformats.org/officeDocument/2006/relationships/slide" Target="/ppt/slides/slide3.xml" Id="R5a0575808ca549ae" /><Relationship Type="http://schemas.openxmlformats.org/officeDocument/2006/relationships/slide" Target="/ppt/slides/slide4.xml" Id="R8de79adc662e4440" /><Relationship Type="http://schemas.openxmlformats.org/officeDocument/2006/relationships/slide" Target="/ppt/slides/slide5.xml" Id="R0145d503d4884dac" /><Relationship Type="http://schemas.openxmlformats.org/officeDocument/2006/relationships/slide" Target="/ppt/slides/slide6.xml" Id="R2f87f40608374f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9a70e038b43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119ac51054814" /><Relationship Type="http://schemas.openxmlformats.org/officeDocument/2006/relationships/theme" Target="/ppt/slideMasters/theme/theme1.xml" Id="Rac57d464ed57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119ac5105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604a149c14d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8dbdb894d42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45e9df285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d742edddd47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5234055114a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f92b37d26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GS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Bogafjellskogen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921 980 345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 INVESTERING AS</a:t>
            </a:r>
          </a:p>
        </p:txBody>
      </p:sp>
    </p:spTree>
  </p:cSld>
  <p:clrMapOvr>
    <a:masterClrMapping xmlns:a="http://schemas.openxmlformats.org/drawingml/2006/main"/>
  </p:clrMapOvr>
</p:sld>
</file>