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4d334c5d054e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7d8ac0bd90459e"/>
  </p:sldMasterIdLst>
  <p:sldIdLst>
    <p:sldId xmlns:r="http://schemas.openxmlformats.org/officeDocument/2006/relationships" id="256" r:id="Rad68211c0d724316"/>
    <p:sldId xmlns:r="http://schemas.openxmlformats.org/officeDocument/2006/relationships" id="257" r:id="R378fd528dd9840e3"/>
    <p:sldId xmlns:r="http://schemas.openxmlformats.org/officeDocument/2006/relationships" id="258" r:id="Rb1ee860eaa54414f"/>
    <p:sldId xmlns:r="http://schemas.openxmlformats.org/officeDocument/2006/relationships" id="259" r:id="R8835df52109845bb"/>
    <p:sldId xmlns:r="http://schemas.openxmlformats.org/officeDocument/2006/relationships" id="260" r:id="Rd493fbc7869d4897"/>
    <p:sldId xmlns:r="http://schemas.openxmlformats.org/officeDocument/2006/relationships" id="261" r:id="R94dafa5f449a4c3a"/>
    <p:sldId xmlns:r="http://schemas.openxmlformats.org/officeDocument/2006/relationships" id="262" r:id="Rf5ca068938274e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7d8ac0bd90459e" /><Relationship Type="http://schemas.openxmlformats.org/officeDocument/2006/relationships/slide" Target="/ppt/slides/slide1.xml" Id="Rad68211c0d724316" /><Relationship Type="http://schemas.openxmlformats.org/officeDocument/2006/relationships/slide" Target="/ppt/slides/slide2.xml" Id="R378fd528dd9840e3" /><Relationship Type="http://schemas.openxmlformats.org/officeDocument/2006/relationships/slide" Target="/ppt/slides/slide3.xml" Id="Rb1ee860eaa54414f" /><Relationship Type="http://schemas.openxmlformats.org/officeDocument/2006/relationships/slide" Target="/ppt/slides/slide4.xml" Id="R8835df52109845bb" /><Relationship Type="http://schemas.openxmlformats.org/officeDocument/2006/relationships/slide" Target="/ppt/slides/slide5.xml" Id="Rd493fbc7869d4897" /><Relationship Type="http://schemas.openxmlformats.org/officeDocument/2006/relationships/slide" Target="/ppt/slides/slide6.xml" Id="R94dafa5f449a4c3a" /><Relationship Type="http://schemas.openxmlformats.org/officeDocument/2006/relationships/slide" Target="/ppt/slides/slide7.xml" Id="Rf5ca068938274e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858c1bc59442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f0ce240d841da" /><Relationship Type="http://schemas.openxmlformats.org/officeDocument/2006/relationships/theme" Target="/ppt/slideMasters/theme/theme1.xml" Id="Re3c985db999b4f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2f0ce240d841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c9bff1e464c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9237198b64b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1c3e6faf24d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711222c1749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a270f044b44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a4af8330842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a8957c26c44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IEK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IEK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37 132 333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37 132 671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INGVILD ELISE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921 979 908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IEK HOLDING AS</a:t>
            </a:r>
          </a:p>
        </p:txBody>
      </p:sp>
    </p:spTree>
  </p:cSld>
  <p:clrMapOvr>
    <a:masterClrMapping xmlns:a="http://schemas.openxmlformats.org/drawingml/2006/main"/>
  </p:clrMapOvr>
</p:sld>
</file>