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37287dad0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ef674c9f14db8"/>
  </p:sldMasterIdLst>
  <p:sldIdLst>
    <p:sldId xmlns:r="http://schemas.openxmlformats.org/officeDocument/2006/relationships" id="256" r:id="R3c91bf289d404792"/>
    <p:sldId xmlns:r="http://schemas.openxmlformats.org/officeDocument/2006/relationships" id="257" r:id="R2fd3e8a003c04f6c"/>
    <p:sldId xmlns:r="http://schemas.openxmlformats.org/officeDocument/2006/relationships" id="258" r:id="Rac27f806d4404ec6"/>
    <p:sldId xmlns:r="http://schemas.openxmlformats.org/officeDocument/2006/relationships" id="259" r:id="R10bd90cdc36b48a4"/>
    <p:sldId xmlns:r="http://schemas.openxmlformats.org/officeDocument/2006/relationships" id="260" r:id="Rb6495a17f9904923"/>
    <p:sldId xmlns:r="http://schemas.openxmlformats.org/officeDocument/2006/relationships" id="261" r:id="Rd20e80ab7dd44828"/>
    <p:sldId xmlns:r="http://schemas.openxmlformats.org/officeDocument/2006/relationships" id="262" r:id="R017d9aedfba249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ef674c9f14db8" /><Relationship Type="http://schemas.openxmlformats.org/officeDocument/2006/relationships/slide" Target="/ppt/slides/slide1.xml" Id="R3c91bf289d404792" /><Relationship Type="http://schemas.openxmlformats.org/officeDocument/2006/relationships/slide" Target="/ppt/slides/slide2.xml" Id="R2fd3e8a003c04f6c" /><Relationship Type="http://schemas.openxmlformats.org/officeDocument/2006/relationships/slide" Target="/ppt/slides/slide3.xml" Id="Rac27f806d4404ec6" /><Relationship Type="http://schemas.openxmlformats.org/officeDocument/2006/relationships/slide" Target="/ppt/slides/slide4.xml" Id="R10bd90cdc36b48a4" /><Relationship Type="http://schemas.openxmlformats.org/officeDocument/2006/relationships/slide" Target="/ppt/slides/slide5.xml" Id="Rb6495a17f9904923" /><Relationship Type="http://schemas.openxmlformats.org/officeDocument/2006/relationships/slide" Target="/ppt/slides/slide6.xml" Id="Rd20e80ab7dd44828" /><Relationship Type="http://schemas.openxmlformats.org/officeDocument/2006/relationships/slide" Target="/ppt/slides/slide7.xml" Id="R017d9aedfba249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b0f22e885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e2f2ae3414fd1" /><Relationship Type="http://schemas.openxmlformats.org/officeDocument/2006/relationships/theme" Target="/ppt/slideMasters/theme/theme1.xml" Id="Ra9f352e93645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e2f2ae341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92ca87e6d43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101aa46e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4c315b74d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c8134c4e1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394a0a2294e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74eda379b4f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6d8849254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585 575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6 244 885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6 287 590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CLAES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Claes Olsen, Tiurveien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DISCO AS</a:t>
            </a:r>
          </a:p>
        </p:txBody>
      </p:sp>
    </p:spTree>
  </p:cSld>
  <p:clrMapOvr>
    <a:masterClrMapping xmlns:a="http://schemas.openxmlformats.org/drawingml/2006/main"/>
  </p:clrMapOvr>
</p:sld>
</file>