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a96486bc3041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3080d236434f44"/>
  </p:sldMasterIdLst>
  <p:sldIdLst>
    <p:sldId xmlns:r="http://schemas.openxmlformats.org/officeDocument/2006/relationships" id="256" r:id="Rd99c8995ed8e4548"/>
    <p:sldId xmlns:r="http://schemas.openxmlformats.org/officeDocument/2006/relationships" id="257" r:id="R8f162d21f9244f52"/>
    <p:sldId xmlns:r="http://schemas.openxmlformats.org/officeDocument/2006/relationships" id="258" r:id="R4c468e81fa714cd9"/>
    <p:sldId xmlns:r="http://schemas.openxmlformats.org/officeDocument/2006/relationships" id="259" r:id="R27c52267acda42b6"/>
    <p:sldId xmlns:r="http://schemas.openxmlformats.org/officeDocument/2006/relationships" id="260" r:id="R1bad7307847f4d84"/>
    <p:sldId xmlns:r="http://schemas.openxmlformats.org/officeDocument/2006/relationships" id="261" r:id="R92acd063dbb041f5"/>
    <p:sldId xmlns:r="http://schemas.openxmlformats.org/officeDocument/2006/relationships" id="262" r:id="R56762211f5c4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3080d236434f44" /><Relationship Type="http://schemas.openxmlformats.org/officeDocument/2006/relationships/slide" Target="/ppt/slides/slide1.xml" Id="Rd99c8995ed8e4548" /><Relationship Type="http://schemas.openxmlformats.org/officeDocument/2006/relationships/slide" Target="/ppt/slides/slide2.xml" Id="R8f162d21f9244f52" /><Relationship Type="http://schemas.openxmlformats.org/officeDocument/2006/relationships/slide" Target="/ppt/slides/slide3.xml" Id="R4c468e81fa714cd9" /><Relationship Type="http://schemas.openxmlformats.org/officeDocument/2006/relationships/slide" Target="/ppt/slides/slide4.xml" Id="R27c52267acda42b6" /><Relationship Type="http://schemas.openxmlformats.org/officeDocument/2006/relationships/slide" Target="/ppt/slides/slide5.xml" Id="R1bad7307847f4d84" /><Relationship Type="http://schemas.openxmlformats.org/officeDocument/2006/relationships/slide" Target="/ppt/slides/slide6.xml" Id="R92acd063dbb041f5" /><Relationship Type="http://schemas.openxmlformats.org/officeDocument/2006/relationships/slide" Target="/ppt/slides/slide7.xml" Id="R56762211f5c4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52584d09a40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ca7cfc71b4be1" /><Relationship Type="http://schemas.openxmlformats.org/officeDocument/2006/relationships/theme" Target="/ppt/slideMasters/theme/theme1.xml" Id="Rfe52554fc76d43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3ca7cfc71b4b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543748ef8842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0a09ce65c4c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4bd791e4444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51d23dc9046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c2337c99a5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664e1ae1245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8a25ac4464e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8 164 355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1 216 882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2 359 315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VÅGSDAL TERJE  –  35,9 %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 AMITAI PETER  –  21,6 %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RØBERGSHAGEN SVEIN  –  21,6 %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SEPTIM CONSULTING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CADDIE INVEST AS  –  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FISKE TOM AS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Nydalsveien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921 968 922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VAK AS</a:t>
            </a:r>
          </a:p>
        </p:txBody>
      </p:sp>
    </p:spTree>
  </p:cSld>
  <p:clrMapOvr>
    <a:masterClrMapping xmlns:a="http://schemas.openxmlformats.org/drawingml/2006/main"/>
  </p:clrMapOvr>
</p:sld>
</file>