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3d0e32f42f41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cbbc0c6d244ff8"/>
  </p:sldMasterIdLst>
  <p:sldIdLst>
    <p:sldId xmlns:r="http://schemas.openxmlformats.org/officeDocument/2006/relationships" id="256" r:id="Rf9fc581d04b142ad"/>
    <p:sldId xmlns:r="http://schemas.openxmlformats.org/officeDocument/2006/relationships" id="257" r:id="Rc3c1410354af41de"/>
    <p:sldId xmlns:r="http://schemas.openxmlformats.org/officeDocument/2006/relationships" id="258" r:id="R7350120f51d14efc"/>
    <p:sldId xmlns:r="http://schemas.openxmlformats.org/officeDocument/2006/relationships" id="259" r:id="Raa7fc420603344ef"/>
    <p:sldId xmlns:r="http://schemas.openxmlformats.org/officeDocument/2006/relationships" id="260" r:id="R5d1758e4f33e47a4"/>
    <p:sldId xmlns:r="http://schemas.openxmlformats.org/officeDocument/2006/relationships" id="261" r:id="Rbf27977773b04484"/>
    <p:sldId xmlns:r="http://schemas.openxmlformats.org/officeDocument/2006/relationships" id="262" r:id="Rbc4efa2bf3f544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cbbc0c6d244ff8" /><Relationship Type="http://schemas.openxmlformats.org/officeDocument/2006/relationships/slide" Target="/ppt/slides/slide1.xml" Id="Rf9fc581d04b142ad" /><Relationship Type="http://schemas.openxmlformats.org/officeDocument/2006/relationships/slide" Target="/ppt/slides/slide2.xml" Id="Rc3c1410354af41de" /><Relationship Type="http://schemas.openxmlformats.org/officeDocument/2006/relationships/slide" Target="/ppt/slides/slide3.xml" Id="R7350120f51d14efc" /><Relationship Type="http://schemas.openxmlformats.org/officeDocument/2006/relationships/slide" Target="/ppt/slides/slide4.xml" Id="Raa7fc420603344ef" /><Relationship Type="http://schemas.openxmlformats.org/officeDocument/2006/relationships/slide" Target="/ppt/slides/slide5.xml" Id="R5d1758e4f33e47a4" /><Relationship Type="http://schemas.openxmlformats.org/officeDocument/2006/relationships/slide" Target="/ppt/slides/slide6.xml" Id="Rbf27977773b04484" /><Relationship Type="http://schemas.openxmlformats.org/officeDocument/2006/relationships/slide" Target="/ppt/slides/slide7.xml" Id="Rbc4efa2bf3f544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d935a84fba4d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5ebe16d8c49ea" /><Relationship Type="http://schemas.openxmlformats.org/officeDocument/2006/relationships/theme" Target="/ppt/slideMasters/theme/theme1.xml" Id="R87066b99138942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a5ebe16d8c49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71ee2ae414c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c37bf5beb4b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5dc06808143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95591e0e84b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6c5a6e62d44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378924d194f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dcc8d4fff44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FEMIHELSE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FEMIHELSE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FEMIHELSE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FEMIHELSE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FEMIHELSE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FEMIHELSE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178 817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117 373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123 992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168 556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FEMIHELSE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STENSETH SIGRUN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SVABØ HELENE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FEMIHELSE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Skjelderups gate 16D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921 967 683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FEMIHELSE AS</a:t>
            </a:r>
          </a:p>
        </p:txBody>
      </p:sp>
    </p:spTree>
  </p:cSld>
  <p:clrMapOvr>
    <a:masterClrMapping xmlns:a="http://schemas.openxmlformats.org/drawingml/2006/main"/>
  </p:clrMapOvr>
</p:sld>
</file>