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3b7978227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d8a72b800049bc"/>
  </p:sldMasterIdLst>
  <p:sldIdLst>
    <p:sldId xmlns:r="http://schemas.openxmlformats.org/officeDocument/2006/relationships" id="256" r:id="R33e5e35ae12f48ba"/>
    <p:sldId xmlns:r="http://schemas.openxmlformats.org/officeDocument/2006/relationships" id="257" r:id="Rdf7141e063fa4bfe"/>
    <p:sldId xmlns:r="http://schemas.openxmlformats.org/officeDocument/2006/relationships" id="258" r:id="R48e848250a5b4d83"/>
    <p:sldId xmlns:r="http://schemas.openxmlformats.org/officeDocument/2006/relationships" id="259" r:id="R3641250aa45e479a"/>
    <p:sldId xmlns:r="http://schemas.openxmlformats.org/officeDocument/2006/relationships" id="260" r:id="R5d05d565986a4c24"/>
    <p:sldId xmlns:r="http://schemas.openxmlformats.org/officeDocument/2006/relationships" id="261" r:id="R6213a74751024d16"/>
    <p:sldId xmlns:r="http://schemas.openxmlformats.org/officeDocument/2006/relationships" id="262" r:id="Rf66a42799f2a4e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8a72b800049bc" /><Relationship Type="http://schemas.openxmlformats.org/officeDocument/2006/relationships/slide" Target="/ppt/slides/slide1.xml" Id="R33e5e35ae12f48ba" /><Relationship Type="http://schemas.openxmlformats.org/officeDocument/2006/relationships/slide" Target="/ppt/slides/slide2.xml" Id="Rdf7141e063fa4bfe" /><Relationship Type="http://schemas.openxmlformats.org/officeDocument/2006/relationships/slide" Target="/ppt/slides/slide3.xml" Id="R48e848250a5b4d83" /><Relationship Type="http://schemas.openxmlformats.org/officeDocument/2006/relationships/slide" Target="/ppt/slides/slide4.xml" Id="R3641250aa45e479a" /><Relationship Type="http://schemas.openxmlformats.org/officeDocument/2006/relationships/slide" Target="/ppt/slides/slide5.xml" Id="R5d05d565986a4c24" /><Relationship Type="http://schemas.openxmlformats.org/officeDocument/2006/relationships/slide" Target="/ppt/slides/slide6.xml" Id="R6213a74751024d16" /><Relationship Type="http://schemas.openxmlformats.org/officeDocument/2006/relationships/slide" Target="/ppt/slides/slide7.xml" Id="Rf66a42799f2a4e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2b1fad3cd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168c3ec74c9c" /><Relationship Type="http://schemas.openxmlformats.org/officeDocument/2006/relationships/theme" Target="/ppt/slideMasters/theme/theme1.xml" Id="R5c1ef41a07c540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ce168c3ec74c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6241781a9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48453d9e0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2f25217244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d19c15da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e82c9984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1d53a9fcc43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01b8f20e47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ELISE HOLMEMO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HOLMEMO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29 993 351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30 795 055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ELISE MARIE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Gjærbrøndveien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ELISE HOLMEMO HOLDING AS</a:t>
            </a:r>
          </a:p>
        </p:txBody>
      </p:sp>
    </p:spTree>
  </p:cSld>
  <p:clrMapOvr>
    <a:masterClrMapping xmlns:a="http://schemas.openxmlformats.org/drawingml/2006/main"/>
  </p:clrMapOvr>
</p:sld>
</file>