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37b8cfdb6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06049da7b4489"/>
  </p:sldMasterIdLst>
  <p:sldIdLst>
    <p:sldId xmlns:r="http://schemas.openxmlformats.org/officeDocument/2006/relationships" id="256" r:id="Rdb0399127f11442b"/>
    <p:sldId xmlns:r="http://schemas.openxmlformats.org/officeDocument/2006/relationships" id="257" r:id="R515f26c7d6244257"/>
    <p:sldId xmlns:r="http://schemas.openxmlformats.org/officeDocument/2006/relationships" id="258" r:id="Ra410edf9e1904064"/>
    <p:sldId xmlns:r="http://schemas.openxmlformats.org/officeDocument/2006/relationships" id="259" r:id="R942805e40f9a4e60"/>
    <p:sldId xmlns:r="http://schemas.openxmlformats.org/officeDocument/2006/relationships" id="260" r:id="Re5a6a90f485d41bc"/>
    <p:sldId xmlns:r="http://schemas.openxmlformats.org/officeDocument/2006/relationships" id="261" r:id="R45cc6c6496a94674"/>
    <p:sldId xmlns:r="http://schemas.openxmlformats.org/officeDocument/2006/relationships" id="262" r:id="R87879eb074ad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06049da7b4489" /><Relationship Type="http://schemas.openxmlformats.org/officeDocument/2006/relationships/slide" Target="/ppt/slides/slide1.xml" Id="Rdb0399127f11442b" /><Relationship Type="http://schemas.openxmlformats.org/officeDocument/2006/relationships/slide" Target="/ppt/slides/slide2.xml" Id="R515f26c7d6244257" /><Relationship Type="http://schemas.openxmlformats.org/officeDocument/2006/relationships/slide" Target="/ppt/slides/slide3.xml" Id="Ra410edf9e1904064" /><Relationship Type="http://schemas.openxmlformats.org/officeDocument/2006/relationships/slide" Target="/ppt/slides/slide4.xml" Id="R942805e40f9a4e60" /><Relationship Type="http://schemas.openxmlformats.org/officeDocument/2006/relationships/slide" Target="/ppt/slides/slide5.xml" Id="Re5a6a90f485d41bc" /><Relationship Type="http://schemas.openxmlformats.org/officeDocument/2006/relationships/slide" Target="/ppt/slides/slide6.xml" Id="R45cc6c6496a94674" /><Relationship Type="http://schemas.openxmlformats.org/officeDocument/2006/relationships/slide" Target="/ppt/slides/slide7.xml" Id="R87879eb074ad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ffa138617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af5c8ba944020" /><Relationship Type="http://schemas.openxmlformats.org/officeDocument/2006/relationships/theme" Target="/ppt/slideMasters/theme/theme1.xml" Id="Rf92ad538713c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af5c8ba94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3a318a323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9c08dee341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b40b3c983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3b5ac91de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b0d07cc55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05993a509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0ccc5317a4e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ROSENVINGE PARK FELT 2B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ROSENVINGE PARK FELT 2B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569 132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1 704 538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74 386 000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BETONGBYGG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Ringtunveien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ROSENVINGE PARK FELT 2B AS</a:t>
            </a:r>
          </a:p>
        </p:txBody>
      </p:sp>
    </p:spTree>
  </p:cSld>
  <p:clrMapOvr>
    <a:masterClrMapping xmlns:a="http://schemas.openxmlformats.org/drawingml/2006/main"/>
  </p:clrMapOvr>
</p:sld>
</file>