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879554c6cf48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1a8334b51e4f2b"/>
  </p:sldMasterIdLst>
  <p:sldIdLst>
    <p:sldId xmlns:r="http://schemas.openxmlformats.org/officeDocument/2006/relationships" id="256" r:id="R97e6cab1b2404e9d"/>
    <p:sldId xmlns:r="http://schemas.openxmlformats.org/officeDocument/2006/relationships" id="257" r:id="Re5ec6c9d5ab44c1f"/>
    <p:sldId xmlns:r="http://schemas.openxmlformats.org/officeDocument/2006/relationships" id="258" r:id="R72edd123117e4ced"/>
    <p:sldId xmlns:r="http://schemas.openxmlformats.org/officeDocument/2006/relationships" id="259" r:id="R21257577f76a4426"/>
    <p:sldId xmlns:r="http://schemas.openxmlformats.org/officeDocument/2006/relationships" id="260" r:id="R736adf95b1a34433"/>
    <p:sldId xmlns:r="http://schemas.openxmlformats.org/officeDocument/2006/relationships" id="261" r:id="R46e31cb9d48d4b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1a8334b51e4f2b" /><Relationship Type="http://schemas.openxmlformats.org/officeDocument/2006/relationships/slide" Target="/ppt/slides/slide1.xml" Id="R97e6cab1b2404e9d" /><Relationship Type="http://schemas.openxmlformats.org/officeDocument/2006/relationships/slide" Target="/ppt/slides/slide2.xml" Id="Re5ec6c9d5ab44c1f" /><Relationship Type="http://schemas.openxmlformats.org/officeDocument/2006/relationships/slide" Target="/ppt/slides/slide3.xml" Id="R72edd123117e4ced" /><Relationship Type="http://schemas.openxmlformats.org/officeDocument/2006/relationships/slide" Target="/ppt/slides/slide4.xml" Id="R21257577f76a4426" /><Relationship Type="http://schemas.openxmlformats.org/officeDocument/2006/relationships/slide" Target="/ppt/slides/slide5.xml" Id="R736adf95b1a34433" /><Relationship Type="http://schemas.openxmlformats.org/officeDocument/2006/relationships/slide" Target="/ppt/slides/slide6.xml" Id="R46e31cb9d48d4b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3624b186d949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06affaf9a4f55" /><Relationship Type="http://schemas.openxmlformats.org/officeDocument/2006/relationships/theme" Target="/ppt/slideMasters/theme/theme1.xml" Id="Rc1936cfc7cdc44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906affaf9a4f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80997d3cc45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c7de9bce74f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5ce24fb9349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9924b7dbe49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a60e261ab4d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c15e77acd46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SOBOHOLDING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SOBOHOLDING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SOBOHOLDING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SOBOHOLDING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SOBOHOLDING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SOBOHOLDING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964 663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SOBOHOLDING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921 964 668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SOBOHOLDING AS</a:t>
            </a:r>
          </a:p>
        </p:txBody>
      </p:sp>
    </p:spTree>
  </p:cSld>
  <p:clrMapOvr>
    <a:masterClrMapping xmlns:a="http://schemas.openxmlformats.org/drawingml/2006/main"/>
  </p:clrMapOvr>
</p:sld>
</file>