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90fc6365984b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b8e03190884e2c"/>
  </p:sldMasterIdLst>
  <p:sldIdLst>
    <p:sldId xmlns:r="http://schemas.openxmlformats.org/officeDocument/2006/relationships" id="256" r:id="R79c54440c619413c"/>
    <p:sldId xmlns:r="http://schemas.openxmlformats.org/officeDocument/2006/relationships" id="257" r:id="R08d17a3c378b4b03"/>
    <p:sldId xmlns:r="http://schemas.openxmlformats.org/officeDocument/2006/relationships" id="258" r:id="Rbed959ecb20d4e6d"/>
    <p:sldId xmlns:r="http://schemas.openxmlformats.org/officeDocument/2006/relationships" id="259" r:id="R634fc34d29a245e6"/>
    <p:sldId xmlns:r="http://schemas.openxmlformats.org/officeDocument/2006/relationships" id="260" r:id="R969f98fce62a49d4"/>
    <p:sldId xmlns:r="http://schemas.openxmlformats.org/officeDocument/2006/relationships" id="261" r:id="R5c42ea03826640a5"/>
    <p:sldId xmlns:r="http://schemas.openxmlformats.org/officeDocument/2006/relationships" id="262" r:id="R795deea3e1d545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b8e03190884e2c" /><Relationship Type="http://schemas.openxmlformats.org/officeDocument/2006/relationships/slide" Target="/ppt/slides/slide1.xml" Id="R79c54440c619413c" /><Relationship Type="http://schemas.openxmlformats.org/officeDocument/2006/relationships/slide" Target="/ppt/slides/slide2.xml" Id="R08d17a3c378b4b03" /><Relationship Type="http://schemas.openxmlformats.org/officeDocument/2006/relationships/slide" Target="/ppt/slides/slide3.xml" Id="Rbed959ecb20d4e6d" /><Relationship Type="http://schemas.openxmlformats.org/officeDocument/2006/relationships/slide" Target="/ppt/slides/slide4.xml" Id="R634fc34d29a245e6" /><Relationship Type="http://schemas.openxmlformats.org/officeDocument/2006/relationships/slide" Target="/ppt/slides/slide5.xml" Id="R969f98fce62a49d4" /><Relationship Type="http://schemas.openxmlformats.org/officeDocument/2006/relationships/slide" Target="/ppt/slides/slide6.xml" Id="R5c42ea03826640a5" /><Relationship Type="http://schemas.openxmlformats.org/officeDocument/2006/relationships/slide" Target="/ppt/slides/slide7.xml" Id="R795deea3e1d545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e6d18361e541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f5a6ac8d74d09" /><Relationship Type="http://schemas.openxmlformats.org/officeDocument/2006/relationships/theme" Target="/ppt/slideMasters/theme/theme1.xml" Id="R121600d8ae5e49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cf5a6ac8d74d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277d9cf6c47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65f6d7a5746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948c20f0241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95f97b6084e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2dceb11d34e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f9bee285448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6587856a941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URBAN REUSE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 REUSE AS ble etablert [år] og holder til i Slemmestad.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8 600 503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−36 254 030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−164 042 870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397 464 860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1 010 293 701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GROUP AS  –  57,5 %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VEE EIENDOM AS  –  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ØSTDAL INVEST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SASKALI AS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ØSTDAL AS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GROUP AS  –  2,6 %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Eternitveien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3470 Slemmestad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921 963 521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