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e22199551048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da005ad20248c6"/>
  </p:sldMasterIdLst>
  <p:sldIdLst>
    <p:sldId xmlns:r="http://schemas.openxmlformats.org/officeDocument/2006/relationships" id="256" r:id="Rec733206b68b42cb"/>
    <p:sldId xmlns:r="http://schemas.openxmlformats.org/officeDocument/2006/relationships" id="257" r:id="R6c5e3f352be9436e"/>
    <p:sldId xmlns:r="http://schemas.openxmlformats.org/officeDocument/2006/relationships" id="258" r:id="Rd9f62402dd7648c3"/>
    <p:sldId xmlns:r="http://schemas.openxmlformats.org/officeDocument/2006/relationships" id="259" r:id="R0dc1ace910a54f56"/>
    <p:sldId xmlns:r="http://schemas.openxmlformats.org/officeDocument/2006/relationships" id="260" r:id="R59784224890b4b31"/>
    <p:sldId xmlns:r="http://schemas.openxmlformats.org/officeDocument/2006/relationships" id="261" r:id="R59ee0d2909b84b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da005ad20248c6" /><Relationship Type="http://schemas.openxmlformats.org/officeDocument/2006/relationships/slide" Target="/ppt/slides/slide1.xml" Id="Rec733206b68b42cb" /><Relationship Type="http://schemas.openxmlformats.org/officeDocument/2006/relationships/slide" Target="/ppt/slides/slide2.xml" Id="R6c5e3f352be9436e" /><Relationship Type="http://schemas.openxmlformats.org/officeDocument/2006/relationships/slide" Target="/ppt/slides/slide3.xml" Id="Rd9f62402dd7648c3" /><Relationship Type="http://schemas.openxmlformats.org/officeDocument/2006/relationships/slide" Target="/ppt/slides/slide4.xml" Id="R0dc1ace910a54f56" /><Relationship Type="http://schemas.openxmlformats.org/officeDocument/2006/relationships/slide" Target="/ppt/slides/slide5.xml" Id="R59784224890b4b31" /><Relationship Type="http://schemas.openxmlformats.org/officeDocument/2006/relationships/slide" Target="/ppt/slides/slide6.xml" Id="R59ee0d2909b84b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aa5647254743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ce873662d4989" /><Relationship Type="http://schemas.openxmlformats.org/officeDocument/2006/relationships/theme" Target="/ppt/slideMasters/theme/theme1.xml" Id="Rdfe8a77d698a44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2ce873662d49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5900b875f46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a75eb802a47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051ec0d1443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66ef38f6446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ba7aa95494f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c34e8d0ed4e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REUSE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Eternitveien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3470 Slemmestad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921 963 521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