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c5c1aea53d49b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c457aa05a44d5d"/>
  </p:sldMasterIdLst>
  <p:sldIdLst>
    <p:sldId xmlns:r="http://schemas.openxmlformats.org/officeDocument/2006/relationships" id="256" r:id="Rdef56c54c65040f1"/>
    <p:sldId xmlns:r="http://schemas.openxmlformats.org/officeDocument/2006/relationships" id="257" r:id="R72a719804e634018"/>
    <p:sldId xmlns:r="http://schemas.openxmlformats.org/officeDocument/2006/relationships" id="258" r:id="R621e7a2ed81c4628"/>
    <p:sldId xmlns:r="http://schemas.openxmlformats.org/officeDocument/2006/relationships" id="259" r:id="Rd3a45e6f00b74b59"/>
    <p:sldId xmlns:r="http://schemas.openxmlformats.org/officeDocument/2006/relationships" id="260" r:id="Rf7b3ca99f3054ab7"/>
    <p:sldId xmlns:r="http://schemas.openxmlformats.org/officeDocument/2006/relationships" id="261" r:id="Rde66c5f7ef3a44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c457aa05a44d5d" /><Relationship Type="http://schemas.openxmlformats.org/officeDocument/2006/relationships/slide" Target="/ppt/slides/slide1.xml" Id="Rdef56c54c65040f1" /><Relationship Type="http://schemas.openxmlformats.org/officeDocument/2006/relationships/slide" Target="/ppt/slides/slide2.xml" Id="R72a719804e634018" /><Relationship Type="http://schemas.openxmlformats.org/officeDocument/2006/relationships/slide" Target="/ppt/slides/slide3.xml" Id="R621e7a2ed81c4628" /><Relationship Type="http://schemas.openxmlformats.org/officeDocument/2006/relationships/slide" Target="/ppt/slides/slide4.xml" Id="Rd3a45e6f00b74b59" /><Relationship Type="http://schemas.openxmlformats.org/officeDocument/2006/relationships/slide" Target="/ppt/slides/slide5.xml" Id="Rf7b3ca99f3054ab7" /><Relationship Type="http://schemas.openxmlformats.org/officeDocument/2006/relationships/slide" Target="/ppt/slides/slide6.xml" Id="Rde66c5f7ef3a44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a1c81d6fab48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6e4477551d4ed8" /><Relationship Type="http://schemas.openxmlformats.org/officeDocument/2006/relationships/theme" Target="/ppt/slideMasters/theme/theme1.xml" Id="R12ac4f799bc34b0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6e4477551d4e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c964f872a249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664cfb843743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aaec024bb743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cd3251687541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875c7bc7354fc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0c093b04ed45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RUSSENS SUPPLIER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RUSSENS SUPPLIER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RUSSENS SUPPLIER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RUSSENS SUPPLIER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RUSSENS SUPPLIER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RUSSENS SUPPLIER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−5 570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−5 568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24 432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53 836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RUSSENS SUPPLIER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921 962 789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RUSSENS SUPPLIER AS</a:t>
            </a:r>
          </a:p>
        </p:txBody>
      </p:sp>
    </p:spTree>
  </p:cSld>
  <p:clrMapOvr>
    <a:masterClrMapping xmlns:a="http://schemas.openxmlformats.org/drawingml/2006/main"/>
  </p:clrMapOvr>
</p:sld>
</file>