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1b592efafb40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dd5fd4e0bc4a43"/>
  </p:sldMasterIdLst>
  <p:sldIdLst>
    <p:sldId xmlns:r="http://schemas.openxmlformats.org/officeDocument/2006/relationships" id="256" r:id="R615396ead2fe496c"/>
    <p:sldId xmlns:r="http://schemas.openxmlformats.org/officeDocument/2006/relationships" id="257" r:id="R845d24ea04db4a10"/>
    <p:sldId xmlns:r="http://schemas.openxmlformats.org/officeDocument/2006/relationships" id="258" r:id="R7ded8a1c38394847"/>
    <p:sldId xmlns:r="http://schemas.openxmlformats.org/officeDocument/2006/relationships" id="259" r:id="R7c89546309ab44bb"/>
    <p:sldId xmlns:r="http://schemas.openxmlformats.org/officeDocument/2006/relationships" id="260" r:id="Rf2c721f442374f8b"/>
    <p:sldId xmlns:r="http://schemas.openxmlformats.org/officeDocument/2006/relationships" id="261" r:id="R774357b13680428a"/>
    <p:sldId xmlns:r="http://schemas.openxmlformats.org/officeDocument/2006/relationships" id="262" r:id="R20adc96e66854c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dd5fd4e0bc4a43" /><Relationship Type="http://schemas.openxmlformats.org/officeDocument/2006/relationships/slide" Target="/ppt/slides/slide1.xml" Id="R615396ead2fe496c" /><Relationship Type="http://schemas.openxmlformats.org/officeDocument/2006/relationships/slide" Target="/ppt/slides/slide2.xml" Id="R845d24ea04db4a10" /><Relationship Type="http://schemas.openxmlformats.org/officeDocument/2006/relationships/slide" Target="/ppt/slides/slide3.xml" Id="R7ded8a1c38394847" /><Relationship Type="http://schemas.openxmlformats.org/officeDocument/2006/relationships/slide" Target="/ppt/slides/slide4.xml" Id="R7c89546309ab44bb" /><Relationship Type="http://schemas.openxmlformats.org/officeDocument/2006/relationships/slide" Target="/ppt/slides/slide5.xml" Id="Rf2c721f442374f8b" /><Relationship Type="http://schemas.openxmlformats.org/officeDocument/2006/relationships/slide" Target="/ppt/slides/slide6.xml" Id="R774357b13680428a" /><Relationship Type="http://schemas.openxmlformats.org/officeDocument/2006/relationships/slide" Target="/ppt/slides/slide7.xml" Id="R20adc96e66854c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9d1511f6947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05859db4143f5" /><Relationship Type="http://schemas.openxmlformats.org/officeDocument/2006/relationships/theme" Target="/ppt/slideMasters/theme/theme1.xml" Id="Rf659aab4ce7e44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005859db4143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97c47e21d4c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2149b448846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8a1d25b184e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851be7e2444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4ba40785b41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fccec5de748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ad54304d34f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TCM CLINIC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TCM 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TCM CLINIC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TCM 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TCM 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TCM 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1 177 450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408 121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TCM 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CHEN JUN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TCM 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921 961 898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TCM CLINIC AS</a:t>
            </a:r>
          </a:p>
        </p:txBody>
      </p:sp>
    </p:spTree>
  </p:cSld>
  <p:clrMapOvr>
    <a:masterClrMapping xmlns:a="http://schemas.openxmlformats.org/drawingml/2006/main"/>
  </p:clrMapOvr>
</p:sld>
</file>