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d57ce44ce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542b52a334827"/>
  </p:sldMasterIdLst>
  <p:sldIdLst>
    <p:sldId xmlns:r="http://schemas.openxmlformats.org/officeDocument/2006/relationships" id="256" r:id="R44fc33f496154d80"/>
    <p:sldId xmlns:r="http://schemas.openxmlformats.org/officeDocument/2006/relationships" id="257" r:id="R0a27d5ba5b3e47f6"/>
    <p:sldId xmlns:r="http://schemas.openxmlformats.org/officeDocument/2006/relationships" id="258" r:id="R8c6158ecee5d4f2d"/>
    <p:sldId xmlns:r="http://schemas.openxmlformats.org/officeDocument/2006/relationships" id="259" r:id="R1d57427d34bc4c11"/>
    <p:sldId xmlns:r="http://schemas.openxmlformats.org/officeDocument/2006/relationships" id="260" r:id="R19062c6f3e484edc"/>
    <p:sldId xmlns:r="http://schemas.openxmlformats.org/officeDocument/2006/relationships" id="261" r:id="Rff917d127175413e"/>
    <p:sldId xmlns:r="http://schemas.openxmlformats.org/officeDocument/2006/relationships" id="262" r:id="R68376255753b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542b52a334827" /><Relationship Type="http://schemas.openxmlformats.org/officeDocument/2006/relationships/slide" Target="/ppt/slides/slide1.xml" Id="R44fc33f496154d80" /><Relationship Type="http://schemas.openxmlformats.org/officeDocument/2006/relationships/slide" Target="/ppt/slides/slide2.xml" Id="R0a27d5ba5b3e47f6" /><Relationship Type="http://schemas.openxmlformats.org/officeDocument/2006/relationships/slide" Target="/ppt/slides/slide3.xml" Id="R8c6158ecee5d4f2d" /><Relationship Type="http://schemas.openxmlformats.org/officeDocument/2006/relationships/slide" Target="/ppt/slides/slide4.xml" Id="R1d57427d34bc4c11" /><Relationship Type="http://schemas.openxmlformats.org/officeDocument/2006/relationships/slide" Target="/ppt/slides/slide5.xml" Id="R19062c6f3e484edc" /><Relationship Type="http://schemas.openxmlformats.org/officeDocument/2006/relationships/slide" Target="/ppt/slides/slide6.xml" Id="Rff917d127175413e" /><Relationship Type="http://schemas.openxmlformats.org/officeDocument/2006/relationships/slide" Target="/ppt/slides/slide7.xml" Id="R68376255753b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2789ec98d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a7591c9c46c5" /><Relationship Type="http://schemas.openxmlformats.org/officeDocument/2006/relationships/theme" Target="/ppt/slideMasters/theme/theme1.xml" Id="R524d7d9556a6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ba7591c9c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af7a98252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84c17ebe8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82bc9a9d8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c7d12981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e339409a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8a94768b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4b1341d6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KICKBOXING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KICKBOXING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−146 781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SEMBOM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KICKBOXING AS</a:t>
            </a:r>
          </a:p>
        </p:txBody>
      </p:sp>
    </p:spTree>
  </p:cSld>
  <p:clrMapOvr>
    <a:masterClrMapping xmlns:a="http://schemas.openxmlformats.org/drawingml/2006/main"/>
  </p:clrMapOvr>
</p:sld>
</file>