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aded1dac6a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abe3b2e8842ff"/>
  </p:sldMasterIdLst>
  <p:sldIdLst>
    <p:sldId xmlns:r="http://schemas.openxmlformats.org/officeDocument/2006/relationships" id="256" r:id="R8054f9a715b14a56"/>
    <p:sldId xmlns:r="http://schemas.openxmlformats.org/officeDocument/2006/relationships" id="257" r:id="R9b4fe61da50b4a3c"/>
    <p:sldId xmlns:r="http://schemas.openxmlformats.org/officeDocument/2006/relationships" id="258" r:id="R1a3056029c684a95"/>
    <p:sldId xmlns:r="http://schemas.openxmlformats.org/officeDocument/2006/relationships" id="259" r:id="R4bc33159c6074db2"/>
    <p:sldId xmlns:r="http://schemas.openxmlformats.org/officeDocument/2006/relationships" id="260" r:id="R795b3c068dfa4ea9"/>
    <p:sldId xmlns:r="http://schemas.openxmlformats.org/officeDocument/2006/relationships" id="261" r:id="R9ee01a7927f34ee7"/>
    <p:sldId xmlns:r="http://schemas.openxmlformats.org/officeDocument/2006/relationships" id="262" r:id="R5990a396853a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abe3b2e8842ff" /><Relationship Type="http://schemas.openxmlformats.org/officeDocument/2006/relationships/slide" Target="/ppt/slides/slide1.xml" Id="R8054f9a715b14a56" /><Relationship Type="http://schemas.openxmlformats.org/officeDocument/2006/relationships/slide" Target="/ppt/slides/slide2.xml" Id="R9b4fe61da50b4a3c" /><Relationship Type="http://schemas.openxmlformats.org/officeDocument/2006/relationships/slide" Target="/ppt/slides/slide3.xml" Id="R1a3056029c684a95" /><Relationship Type="http://schemas.openxmlformats.org/officeDocument/2006/relationships/slide" Target="/ppt/slides/slide4.xml" Id="R4bc33159c6074db2" /><Relationship Type="http://schemas.openxmlformats.org/officeDocument/2006/relationships/slide" Target="/ppt/slides/slide5.xml" Id="R795b3c068dfa4ea9" /><Relationship Type="http://schemas.openxmlformats.org/officeDocument/2006/relationships/slide" Target="/ppt/slides/slide6.xml" Id="R9ee01a7927f34ee7" /><Relationship Type="http://schemas.openxmlformats.org/officeDocument/2006/relationships/slide" Target="/ppt/slides/slide7.xml" Id="R5990a396853a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f60187d8546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ec046434e4e87" /><Relationship Type="http://schemas.openxmlformats.org/officeDocument/2006/relationships/theme" Target="/ppt/slideMasters/theme/theme1.xml" Id="R75e04b9b7c444e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ec046434e4e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60dfb9daa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ac3f4d90d4d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fff0f838e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4b20eabe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bd5c5a1d34b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52558ebc944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bb3c435c3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DJØNNE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DJØNNE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HOLDING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DJØNNE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DJØNNE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DJØNNE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1 257 637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22 095 184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24 095 184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DJØNNE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JOHN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ROBERT BIRKELAND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DJØNNE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Hylkjelia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921 955 847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DJØNNE HOLDING AS</a:t>
            </a:r>
          </a:p>
        </p:txBody>
      </p:sp>
    </p:spTree>
  </p:cSld>
  <p:clrMapOvr>
    <a:masterClrMapping xmlns:a="http://schemas.openxmlformats.org/drawingml/2006/main"/>
  </p:clrMapOvr>
</p:sld>
</file>