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544878a31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4419006c54c82"/>
  </p:sldMasterIdLst>
  <p:sldIdLst>
    <p:sldId xmlns:r="http://schemas.openxmlformats.org/officeDocument/2006/relationships" id="256" r:id="Rb0417946e6344615"/>
    <p:sldId xmlns:r="http://schemas.openxmlformats.org/officeDocument/2006/relationships" id="257" r:id="R0531d28a964c4e2f"/>
    <p:sldId xmlns:r="http://schemas.openxmlformats.org/officeDocument/2006/relationships" id="258" r:id="R6842e1b020bd4b50"/>
    <p:sldId xmlns:r="http://schemas.openxmlformats.org/officeDocument/2006/relationships" id="259" r:id="R04444cebf38a4a8b"/>
    <p:sldId xmlns:r="http://schemas.openxmlformats.org/officeDocument/2006/relationships" id="260" r:id="Re8436ea36b074987"/>
    <p:sldId xmlns:r="http://schemas.openxmlformats.org/officeDocument/2006/relationships" id="261" r:id="Rcefd4ccc66bd4a73"/>
    <p:sldId xmlns:r="http://schemas.openxmlformats.org/officeDocument/2006/relationships" id="262" r:id="R114172bbd04744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4419006c54c82" /><Relationship Type="http://schemas.openxmlformats.org/officeDocument/2006/relationships/slide" Target="/ppt/slides/slide1.xml" Id="Rb0417946e6344615" /><Relationship Type="http://schemas.openxmlformats.org/officeDocument/2006/relationships/slide" Target="/ppt/slides/slide2.xml" Id="R0531d28a964c4e2f" /><Relationship Type="http://schemas.openxmlformats.org/officeDocument/2006/relationships/slide" Target="/ppt/slides/slide3.xml" Id="R6842e1b020bd4b50" /><Relationship Type="http://schemas.openxmlformats.org/officeDocument/2006/relationships/slide" Target="/ppt/slides/slide4.xml" Id="R04444cebf38a4a8b" /><Relationship Type="http://schemas.openxmlformats.org/officeDocument/2006/relationships/slide" Target="/ppt/slides/slide5.xml" Id="Re8436ea36b074987" /><Relationship Type="http://schemas.openxmlformats.org/officeDocument/2006/relationships/slide" Target="/ppt/slides/slide6.xml" Id="Rcefd4ccc66bd4a73" /><Relationship Type="http://schemas.openxmlformats.org/officeDocument/2006/relationships/slide" Target="/ppt/slides/slide7.xml" Id="R114172bbd04744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ee95a93b1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550589bff404d" /><Relationship Type="http://schemas.openxmlformats.org/officeDocument/2006/relationships/theme" Target="/ppt/slideMasters/theme/theme1.xml" Id="Rc44718533ec2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550589bff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edc6a3d60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3cf339cdc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9575cd4544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690ef4aac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76ca1af57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80efefd8c46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39a06b5e1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SKOLLERUD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 GÅRD HOLDING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658 178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Skollerudveien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921 954 611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SKOLLERUD GÅRD HOLDING AS</a:t>
            </a:r>
          </a:p>
        </p:txBody>
      </p:sp>
    </p:spTree>
  </p:cSld>
  <p:clrMapOvr>
    <a:masterClrMapping xmlns:a="http://schemas.openxmlformats.org/drawingml/2006/main"/>
  </p:clrMapOvr>
</p:sld>
</file>