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045bc0ffd8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6f83f7eed4fb3"/>
  </p:sldMasterIdLst>
  <p:sldIdLst>
    <p:sldId xmlns:r="http://schemas.openxmlformats.org/officeDocument/2006/relationships" id="256" r:id="R7ff8bc40657a4661"/>
    <p:sldId xmlns:r="http://schemas.openxmlformats.org/officeDocument/2006/relationships" id="257" r:id="Rad9b082eda524cf4"/>
    <p:sldId xmlns:r="http://schemas.openxmlformats.org/officeDocument/2006/relationships" id="258" r:id="R06d5ad3f095d4662"/>
    <p:sldId xmlns:r="http://schemas.openxmlformats.org/officeDocument/2006/relationships" id="259" r:id="R4f04028a310a489d"/>
    <p:sldId xmlns:r="http://schemas.openxmlformats.org/officeDocument/2006/relationships" id="260" r:id="Rfc57bacf5fdd43a6"/>
    <p:sldId xmlns:r="http://schemas.openxmlformats.org/officeDocument/2006/relationships" id="261" r:id="R83b5c25ff1cb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6f83f7eed4fb3" /><Relationship Type="http://schemas.openxmlformats.org/officeDocument/2006/relationships/slide" Target="/ppt/slides/slide1.xml" Id="R7ff8bc40657a4661" /><Relationship Type="http://schemas.openxmlformats.org/officeDocument/2006/relationships/slide" Target="/ppt/slides/slide2.xml" Id="Rad9b082eda524cf4" /><Relationship Type="http://schemas.openxmlformats.org/officeDocument/2006/relationships/slide" Target="/ppt/slides/slide3.xml" Id="R06d5ad3f095d4662" /><Relationship Type="http://schemas.openxmlformats.org/officeDocument/2006/relationships/slide" Target="/ppt/slides/slide4.xml" Id="R4f04028a310a489d" /><Relationship Type="http://schemas.openxmlformats.org/officeDocument/2006/relationships/slide" Target="/ppt/slides/slide5.xml" Id="Rfc57bacf5fdd43a6" /><Relationship Type="http://schemas.openxmlformats.org/officeDocument/2006/relationships/slide" Target="/ppt/slides/slide6.xml" Id="R83b5c25ff1cb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a448d737247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9ecea70184fdb" /><Relationship Type="http://schemas.openxmlformats.org/officeDocument/2006/relationships/theme" Target="/ppt/slideMasters/theme/theme1.xml" Id="Rc2d813ad64c64a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b9ecea70184f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0888ccf254b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933d13970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866b43a2e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526d697244b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aad60c0f41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a16af009d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4B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4B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BOTTEN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LIE-NIELSEN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RICHARD GLAZEBROOK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BJØRNDAL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HALVORSEN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www.4b.no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921 934 092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 ARKITEKTER AS</a:t>
            </a:r>
          </a:p>
        </p:txBody>
      </p:sp>
    </p:spTree>
  </p:cSld>
  <p:clrMapOvr>
    <a:masterClrMapping xmlns:a="http://schemas.openxmlformats.org/drawingml/2006/main"/>
  </p:clrMapOvr>
</p:sld>
</file>