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bebdf8108942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385b289e2c4474"/>
  </p:sldMasterIdLst>
  <p:sldIdLst>
    <p:sldId xmlns:r="http://schemas.openxmlformats.org/officeDocument/2006/relationships" id="256" r:id="R14d8cf5c881a46f1"/>
    <p:sldId xmlns:r="http://schemas.openxmlformats.org/officeDocument/2006/relationships" id="257" r:id="R6a1f29a24a724d32"/>
    <p:sldId xmlns:r="http://schemas.openxmlformats.org/officeDocument/2006/relationships" id="258" r:id="R721e3a51d02340a7"/>
    <p:sldId xmlns:r="http://schemas.openxmlformats.org/officeDocument/2006/relationships" id="259" r:id="R6eefe9650b024de2"/>
    <p:sldId xmlns:r="http://schemas.openxmlformats.org/officeDocument/2006/relationships" id="260" r:id="R803dd47fec1d471a"/>
    <p:sldId xmlns:r="http://schemas.openxmlformats.org/officeDocument/2006/relationships" id="261" r:id="R42f928687a45440c"/>
    <p:sldId xmlns:r="http://schemas.openxmlformats.org/officeDocument/2006/relationships" id="262" r:id="Rb5e11127d1964c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85b289e2c4474" /><Relationship Type="http://schemas.openxmlformats.org/officeDocument/2006/relationships/slide" Target="/ppt/slides/slide1.xml" Id="R14d8cf5c881a46f1" /><Relationship Type="http://schemas.openxmlformats.org/officeDocument/2006/relationships/slide" Target="/ppt/slides/slide2.xml" Id="R6a1f29a24a724d32" /><Relationship Type="http://schemas.openxmlformats.org/officeDocument/2006/relationships/slide" Target="/ppt/slides/slide3.xml" Id="R721e3a51d02340a7" /><Relationship Type="http://schemas.openxmlformats.org/officeDocument/2006/relationships/slide" Target="/ppt/slides/slide4.xml" Id="R6eefe9650b024de2" /><Relationship Type="http://schemas.openxmlformats.org/officeDocument/2006/relationships/slide" Target="/ppt/slides/slide5.xml" Id="R803dd47fec1d471a" /><Relationship Type="http://schemas.openxmlformats.org/officeDocument/2006/relationships/slide" Target="/ppt/slides/slide6.xml" Id="R42f928687a45440c" /><Relationship Type="http://schemas.openxmlformats.org/officeDocument/2006/relationships/slide" Target="/ppt/slides/slide7.xml" Id="Rb5e11127d1964c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64254e9c2445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93a6a7ebb4469" /><Relationship Type="http://schemas.openxmlformats.org/officeDocument/2006/relationships/theme" Target="/ppt/slideMasters/theme/theme1.xml" Id="Re60e474e324a48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f93a6a7ebb44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82b272e594b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8d445811243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a3704ea7b4e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2b8c5c64349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ce14510434a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edba59aee40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90d0c927e4f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4B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4B ARKITEKTER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12 514 222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−579 978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−502 830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3 031 432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5 512 272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BOTTEN EIRIK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GLAZEBROOK JOHN RICHARD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NILS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HÄRDMARK PER BJØRN DAVID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LINDERUD KARI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MODÉER EMIL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www.4b.no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921 934 092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 ARKITEKTER AS</a:t>
            </a:r>
          </a:p>
        </p:txBody>
      </p:sp>
    </p:spTree>
  </p:cSld>
  <p:clrMapOvr>
    <a:masterClrMapping xmlns:a="http://schemas.openxmlformats.org/drawingml/2006/main"/>
  </p:clrMapOvr>
</p:sld>
</file>