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d88694e3747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06137d05e4357"/>
  </p:sldMasterIdLst>
  <p:sldIdLst>
    <p:sldId xmlns:r="http://schemas.openxmlformats.org/officeDocument/2006/relationships" id="256" r:id="R9d3b4f5908c049a9"/>
    <p:sldId xmlns:r="http://schemas.openxmlformats.org/officeDocument/2006/relationships" id="257" r:id="R87987ba7c12b4b32"/>
    <p:sldId xmlns:r="http://schemas.openxmlformats.org/officeDocument/2006/relationships" id="258" r:id="Ra0aeb83439194dc2"/>
    <p:sldId xmlns:r="http://schemas.openxmlformats.org/officeDocument/2006/relationships" id="259" r:id="Rf8d0981e18224798"/>
    <p:sldId xmlns:r="http://schemas.openxmlformats.org/officeDocument/2006/relationships" id="260" r:id="R1569aa32d26d4572"/>
    <p:sldId xmlns:r="http://schemas.openxmlformats.org/officeDocument/2006/relationships" id="261" r:id="R3f4cbedfa54e48b3"/>
    <p:sldId xmlns:r="http://schemas.openxmlformats.org/officeDocument/2006/relationships" id="262" r:id="Ra048818fcbc9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06137d05e4357" /><Relationship Type="http://schemas.openxmlformats.org/officeDocument/2006/relationships/slide" Target="/ppt/slides/slide1.xml" Id="R9d3b4f5908c049a9" /><Relationship Type="http://schemas.openxmlformats.org/officeDocument/2006/relationships/slide" Target="/ppt/slides/slide2.xml" Id="R87987ba7c12b4b32" /><Relationship Type="http://schemas.openxmlformats.org/officeDocument/2006/relationships/slide" Target="/ppt/slides/slide3.xml" Id="Ra0aeb83439194dc2" /><Relationship Type="http://schemas.openxmlformats.org/officeDocument/2006/relationships/slide" Target="/ppt/slides/slide4.xml" Id="Rf8d0981e18224798" /><Relationship Type="http://schemas.openxmlformats.org/officeDocument/2006/relationships/slide" Target="/ppt/slides/slide5.xml" Id="R1569aa32d26d4572" /><Relationship Type="http://schemas.openxmlformats.org/officeDocument/2006/relationships/slide" Target="/ppt/slides/slide6.xml" Id="R3f4cbedfa54e48b3" /><Relationship Type="http://schemas.openxmlformats.org/officeDocument/2006/relationships/slide" Target="/ppt/slides/slide7.xml" Id="Ra048818fcbc9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1c306e50f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1b8f3c9364abc" /><Relationship Type="http://schemas.openxmlformats.org/officeDocument/2006/relationships/theme" Target="/ppt/slideMasters/theme/theme1.xml" Id="R9d619f82430b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1b8f3c936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5cfff28d0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b6c79c9642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1c39dcb347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036f01aa9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8c03eb0c8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ceb16eb524e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1ee34877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VALBERGGRENDA 20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VALBERGGRENDA 20 STOKKE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1 228 704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11 053 677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 OG NÆRINGS FORVALTNING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Solo Eiendom AS, Sanden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3264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921 903 804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VALBERGGRENDA 20 STOKKE AS</a:t>
            </a:r>
          </a:p>
        </p:txBody>
      </p:sp>
    </p:spTree>
  </p:cSld>
  <p:clrMapOvr>
    <a:masterClrMapping xmlns:a="http://schemas.openxmlformats.org/drawingml/2006/main"/>
  </p:clrMapOvr>
</p:sld>
</file>