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535300ce5b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5cf40cb21f40aa"/>
  </p:sldMasterIdLst>
  <p:sldIdLst>
    <p:sldId xmlns:r="http://schemas.openxmlformats.org/officeDocument/2006/relationships" id="256" r:id="R8407a9d1a797403c"/>
    <p:sldId xmlns:r="http://schemas.openxmlformats.org/officeDocument/2006/relationships" id="257" r:id="Rd9d946f047614909"/>
    <p:sldId xmlns:r="http://schemas.openxmlformats.org/officeDocument/2006/relationships" id="258" r:id="Re6958027e53b486f"/>
    <p:sldId xmlns:r="http://schemas.openxmlformats.org/officeDocument/2006/relationships" id="259" r:id="R9d0396fb91874b94"/>
    <p:sldId xmlns:r="http://schemas.openxmlformats.org/officeDocument/2006/relationships" id="260" r:id="Rd86e37cc512a4559"/>
    <p:sldId xmlns:r="http://schemas.openxmlformats.org/officeDocument/2006/relationships" id="261" r:id="Ra868fe55a17c4551"/>
    <p:sldId xmlns:r="http://schemas.openxmlformats.org/officeDocument/2006/relationships" id="262" r:id="R5726d17e18d2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cf40cb21f40aa" /><Relationship Type="http://schemas.openxmlformats.org/officeDocument/2006/relationships/slide" Target="/ppt/slides/slide1.xml" Id="R8407a9d1a797403c" /><Relationship Type="http://schemas.openxmlformats.org/officeDocument/2006/relationships/slide" Target="/ppt/slides/slide2.xml" Id="Rd9d946f047614909" /><Relationship Type="http://schemas.openxmlformats.org/officeDocument/2006/relationships/slide" Target="/ppt/slides/slide3.xml" Id="Re6958027e53b486f" /><Relationship Type="http://schemas.openxmlformats.org/officeDocument/2006/relationships/slide" Target="/ppt/slides/slide4.xml" Id="R9d0396fb91874b94" /><Relationship Type="http://schemas.openxmlformats.org/officeDocument/2006/relationships/slide" Target="/ppt/slides/slide5.xml" Id="Rd86e37cc512a4559" /><Relationship Type="http://schemas.openxmlformats.org/officeDocument/2006/relationships/slide" Target="/ppt/slides/slide6.xml" Id="Ra868fe55a17c4551" /><Relationship Type="http://schemas.openxmlformats.org/officeDocument/2006/relationships/slide" Target="/ppt/slides/slide7.xml" Id="R5726d17e18d2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ceaa395364e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e251bfc454d81" /><Relationship Type="http://schemas.openxmlformats.org/officeDocument/2006/relationships/theme" Target="/ppt/slideMasters/theme/theme1.xml" Id="R04e7813bbe794d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e251bfc45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0c6445096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5bcf02011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a80b9607b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bce279a134b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11341ce2f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3b9bf036b48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8aabcb2c94b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FERD AGA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FERD AGA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43 043 758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21 180 590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19 505 805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1 382 934 680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1 479 887 451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ALEXANDRA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921 903 553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FERD AGA AS</a:t>
            </a:r>
          </a:p>
        </p:txBody>
      </p:sp>
    </p:spTree>
  </p:cSld>
  <p:clrMapOvr>
    <a:masterClrMapping xmlns:a="http://schemas.openxmlformats.org/drawingml/2006/main"/>
  </p:clrMapOvr>
</p:sld>
</file>