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fc5867c87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ee8cadc07433d"/>
  </p:sldMasterIdLst>
  <p:sldIdLst>
    <p:sldId xmlns:r="http://schemas.openxmlformats.org/officeDocument/2006/relationships" id="256" r:id="R97cad52e4cb3420c"/>
    <p:sldId xmlns:r="http://schemas.openxmlformats.org/officeDocument/2006/relationships" id="257" r:id="Rd6daa30009d547be"/>
    <p:sldId xmlns:r="http://schemas.openxmlformats.org/officeDocument/2006/relationships" id="258" r:id="R47fe087e41e3499b"/>
    <p:sldId xmlns:r="http://schemas.openxmlformats.org/officeDocument/2006/relationships" id="259" r:id="R260915cb6b514c0a"/>
    <p:sldId xmlns:r="http://schemas.openxmlformats.org/officeDocument/2006/relationships" id="260" r:id="Rd5cf39155326428b"/>
    <p:sldId xmlns:r="http://schemas.openxmlformats.org/officeDocument/2006/relationships" id="261" r:id="R3836c67da8f34536"/>
    <p:sldId xmlns:r="http://schemas.openxmlformats.org/officeDocument/2006/relationships" id="262" r:id="R2f01f6456bf1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ee8cadc07433d" /><Relationship Type="http://schemas.openxmlformats.org/officeDocument/2006/relationships/slide" Target="/ppt/slides/slide1.xml" Id="R97cad52e4cb3420c" /><Relationship Type="http://schemas.openxmlformats.org/officeDocument/2006/relationships/slide" Target="/ppt/slides/slide2.xml" Id="Rd6daa30009d547be" /><Relationship Type="http://schemas.openxmlformats.org/officeDocument/2006/relationships/slide" Target="/ppt/slides/slide3.xml" Id="R47fe087e41e3499b" /><Relationship Type="http://schemas.openxmlformats.org/officeDocument/2006/relationships/slide" Target="/ppt/slides/slide4.xml" Id="R260915cb6b514c0a" /><Relationship Type="http://schemas.openxmlformats.org/officeDocument/2006/relationships/slide" Target="/ppt/slides/slide5.xml" Id="Rd5cf39155326428b" /><Relationship Type="http://schemas.openxmlformats.org/officeDocument/2006/relationships/slide" Target="/ppt/slides/slide6.xml" Id="R3836c67da8f34536" /><Relationship Type="http://schemas.openxmlformats.org/officeDocument/2006/relationships/slide" Target="/ppt/slides/slide7.xml" Id="R2f01f6456bf1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70f7e9628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1e9c75d53411d" /><Relationship Type="http://schemas.openxmlformats.org/officeDocument/2006/relationships/theme" Target="/ppt/slideMasters/theme/theme1.xml" Id="Rb7dc00256bb8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1e9c75d53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b9cdea9354f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50926604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f28766140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6c0fbdcef42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d1f766f049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0e65093524f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dca12dff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CAMABANO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19 860 745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