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66d0621dee44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aaf87105bc4702"/>
  </p:sldMasterIdLst>
  <p:sldIdLst>
    <p:sldId xmlns:r="http://schemas.openxmlformats.org/officeDocument/2006/relationships" id="256" r:id="R8e2e31ed8bd643ef"/>
    <p:sldId xmlns:r="http://schemas.openxmlformats.org/officeDocument/2006/relationships" id="257" r:id="R0d2e6066f98843a9"/>
    <p:sldId xmlns:r="http://schemas.openxmlformats.org/officeDocument/2006/relationships" id="258" r:id="R7edf83849adf4a7b"/>
    <p:sldId xmlns:r="http://schemas.openxmlformats.org/officeDocument/2006/relationships" id="259" r:id="Rac17c6a71ce14198"/>
    <p:sldId xmlns:r="http://schemas.openxmlformats.org/officeDocument/2006/relationships" id="260" r:id="Re7d6babbc4974ad2"/>
    <p:sldId xmlns:r="http://schemas.openxmlformats.org/officeDocument/2006/relationships" id="261" r:id="R60578e758af2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af87105bc4702" /><Relationship Type="http://schemas.openxmlformats.org/officeDocument/2006/relationships/slide" Target="/ppt/slides/slide1.xml" Id="R8e2e31ed8bd643ef" /><Relationship Type="http://schemas.openxmlformats.org/officeDocument/2006/relationships/slide" Target="/ppt/slides/slide2.xml" Id="R0d2e6066f98843a9" /><Relationship Type="http://schemas.openxmlformats.org/officeDocument/2006/relationships/slide" Target="/ppt/slides/slide3.xml" Id="R7edf83849adf4a7b" /><Relationship Type="http://schemas.openxmlformats.org/officeDocument/2006/relationships/slide" Target="/ppt/slides/slide4.xml" Id="Rac17c6a71ce14198" /><Relationship Type="http://schemas.openxmlformats.org/officeDocument/2006/relationships/slide" Target="/ppt/slides/slide5.xml" Id="Re7d6babbc4974ad2" /><Relationship Type="http://schemas.openxmlformats.org/officeDocument/2006/relationships/slide" Target="/ppt/slides/slide6.xml" Id="R60578e758af2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757511ff34a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e3a04a1ad4034" /><Relationship Type="http://schemas.openxmlformats.org/officeDocument/2006/relationships/theme" Target="/ppt/slideMasters/theme/theme1.xml" Id="Ra74a2f4ca4804b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e3a04a1ad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7fac6eec943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a1dbd18d7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16f9959ac4e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736840fe849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adf438e3e49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91fe977a04a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CAMABANO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Tungaveien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