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05ee862f7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55b164a0747de"/>
  </p:sldMasterIdLst>
  <p:sldIdLst>
    <p:sldId xmlns:r="http://schemas.openxmlformats.org/officeDocument/2006/relationships" id="256" r:id="R4fb0b932ecba4b9c"/>
    <p:sldId xmlns:r="http://schemas.openxmlformats.org/officeDocument/2006/relationships" id="257" r:id="R73aeb46e6b2f4ac1"/>
    <p:sldId xmlns:r="http://schemas.openxmlformats.org/officeDocument/2006/relationships" id="258" r:id="Rc67b05bf60334655"/>
    <p:sldId xmlns:r="http://schemas.openxmlformats.org/officeDocument/2006/relationships" id="259" r:id="Rd638c6a8663c4905"/>
    <p:sldId xmlns:r="http://schemas.openxmlformats.org/officeDocument/2006/relationships" id="260" r:id="Re7e04a042b4f4a38"/>
    <p:sldId xmlns:r="http://schemas.openxmlformats.org/officeDocument/2006/relationships" id="261" r:id="Rd849387a2b244730"/>
    <p:sldId xmlns:r="http://schemas.openxmlformats.org/officeDocument/2006/relationships" id="262" r:id="R8d6aa1f58219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55b164a0747de" /><Relationship Type="http://schemas.openxmlformats.org/officeDocument/2006/relationships/slide" Target="/ppt/slides/slide1.xml" Id="R4fb0b932ecba4b9c" /><Relationship Type="http://schemas.openxmlformats.org/officeDocument/2006/relationships/slide" Target="/ppt/slides/slide2.xml" Id="R73aeb46e6b2f4ac1" /><Relationship Type="http://schemas.openxmlformats.org/officeDocument/2006/relationships/slide" Target="/ppt/slides/slide3.xml" Id="Rc67b05bf60334655" /><Relationship Type="http://schemas.openxmlformats.org/officeDocument/2006/relationships/slide" Target="/ppt/slides/slide4.xml" Id="Rd638c6a8663c4905" /><Relationship Type="http://schemas.openxmlformats.org/officeDocument/2006/relationships/slide" Target="/ppt/slides/slide5.xml" Id="Re7e04a042b4f4a38" /><Relationship Type="http://schemas.openxmlformats.org/officeDocument/2006/relationships/slide" Target="/ppt/slides/slide6.xml" Id="Rd849387a2b244730" /><Relationship Type="http://schemas.openxmlformats.org/officeDocument/2006/relationships/slide" Target="/ppt/slides/slide7.xml" Id="R8d6aa1f58219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43d2e1b49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654649604e86" /><Relationship Type="http://schemas.openxmlformats.org/officeDocument/2006/relationships/theme" Target="/ppt/slideMasters/theme/theme1.xml" Id="Rfd041d54b4d8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265464960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89d044ea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16bad2b3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b5b7ad36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6662909b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43cf3a9d7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5b026550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a11d1783b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VANITY BY 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VANITY BY G-INVEST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14 819 322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SVEINSVOLD GRO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Forusstraen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