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f15d59edf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47f288588143ba"/>
  </p:sldMasterIdLst>
  <p:sldIdLst>
    <p:sldId xmlns:r="http://schemas.openxmlformats.org/officeDocument/2006/relationships" id="256" r:id="R9971c6a0012c49b4"/>
    <p:sldId xmlns:r="http://schemas.openxmlformats.org/officeDocument/2006/relationships" id="257" r:id="R59345a713be24590"/>
    <p:sldId xmlns:r="http://schemas.openxmlformats.org/officeDocument/2006/relationships" id="258" r:id="R8a300ce59da34349"/>
    <p:sldId xmlns:r="http://schemas.openxmlformats.org/officeDocument/2006/relationships" id="259" r:id="R26bff4be5a6345b2"/>
    <p:sldId xmlns:r="http://schemas.openxmlformats.org/officeDocument/2006/relationships" id="260" r:id="R8f54da6d4c7949e5"/>
    <p:sldId xmlns:r="http://schemas.openxmlformats.org/officeDocument/2006/relationships" id="261" r:id="R2321958813754c18"/>
    <p:sldId xmlns:r="http://schemas.openxmlformats.org/officeDocument/2006/relationships" id="262" r:id="R6162c98e822a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7f288588143ba" /><Relationship Type="http://schemas.openxmlformats.org/officeDocument/2006/relationships/slide" Target="/ppt/slides/slide1.xml" Id="R9971c6a0012c49b4" /><Relationship Type="http://schemas.openxmlformats.org/officeDocument/2006/relationships/slide" Target="/ppt/slides/slide2.xml" Id="R59345a713be24590" /><Relationship Type="http://schemas.openxmlformats.org/officeDocument/2006/relationships/slide" Target="/ppt/slides/slide3.xml" Id="R8a300ce59da34349" /><Relationship Type="http://schemas.openxmlformats.org/officeDocument/2006/relationships/slide" Target="/ppt/slides/slide4.xml" Id="R26bff4be5a6345b2" /><Relationship Type="http://schemas.openxmlformats.org/officeDocument/2006/relationships/slide" Target="/ppt/slides/slide5.xml" Id="R8f54da6d4c7949e5" /><Relationship Type="http://schemas.openxmlformats.org/officeDocument/2006/relationships/slide" Target="/ppt/slides/slide6.xml" Id="R2321958813754c18" /><Relationship Type="http://schemas.openxmlformats.org/officeDocument/2006/relationships/slide" Target="/ppt/slides/slide7.xml" Id="R6162c98e822a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140154ebe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569a29484a54" /><Relationship Type="http://schemas.openxmlformats.org/officeDocument/2006/relationships/theme" Target="/ppt/slideMasters/theme/theme1.xml" Id="R112ef22f6b74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a569a2948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dfe57f5d5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f2863d34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256f1293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7f5cb3d93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3e8aa418e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5ee1e325f4a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41139717d4f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BASE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BASE OFFSHORE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−15 301 225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−93 918 243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erland@bassoe.no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921 900 775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BASE OFFSHORE AS</a:t>
            </a:r>
          </a:p>
        </p:txBody>
      </p:sp>
    </p:spTree>
  </p:cSld>
  <p:clrMapOvr>
    <a:masterClrMapping xmlns:a="http://schemas.openxmlformats.org/drawingml/2006/main"/>
  </p:clrMapOvr>
</p:sld>
</file>