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34dcce4fa34f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978adfb94646ed"/>
  </p:sldMasterIdLst>
  <p:sldIdLst>
    <p:sldId xmlns:r="http://schemas.openxmlformats.org/officeDocument/2006/relationships" id="256" r:id="Rc0b9b07ec61f4b3f"/>
    <p:sldId xmlns:r="http://schemas.openxmlformats.org/officeDocument/2006/relationships" id="257" r:id="R8380ac4a53ce4c21"/>
    <p:sldId xmlns:r="http://schemas.openxmlformats.org/officeDocument/2006/relationships" id="258" r:id="R6387cecdd618434a"/>
    <p:sldId xmlns:r="http://schemas.openxmlformats.org/officeDocument/2006/relationships" id="259" r:id="R491b191469904d95"/>
    <p:sldId xmlns:r="http://schemas.openxmlformats.org/officeDocument/2006/relationships" id="260" r:id="R711cd4a3b6534d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978adfb94646ed" /><Relationship Type="http://schemas.openxmlformats.org/officeDocument/2006/relationships/slide" Target="/ppt/slides/slide1.xml" Id="Rc0b9b07ec61f4b3f" /><Relationship Type="http://schemas.openxmlformats.org/officeDocument/2006/relationships/slide" Target="/ppt/slides/slide2.xml" Id="R8380ac4a53ce4c21" /><Relationship Type="http://schemas.openxmlformats.org/officeDocument/2006/relationships/slide" Target="/ppt/slides/slide3.xml" Id="R6387cecdd618434a" /><Relationship Type="http://schemas.openxmlformats.org/officeDocument/2006/relationships/slide" Target="/ppt/slides/slide4.xml" Id="R491b191469904d95" /><Relationship Type="http://schemas.openxmlformats.org/officeDocument/2006/relationships/slide" Target="/ppt/slides/slide5.xml" Id="R711cd4a3b6534d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0174ba48df42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18dba28444e02" /><Relationship Type="http://schemas.openxmlformats.org/officeDocument/2006/relationships/theme" Target="/ppt/slideMasters/theme/theme1.xml" Id="R73df788d058e49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118dba28444e0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c33c03ec648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f3b86544540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9063672db44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0608d8cdde4a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04a71106748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FLIS OG SNEKKERSERVICE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FLIS OG SNEKKERSERVICE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FLIS OG SNEKKERSERVICE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FLIS OG SNEKKERSERVICE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FLIS OG SNEKKERSERVICE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FLIS OG SNEKKERSERVICE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921 897 901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FLIS OG SNEKKERSERVICE AS</a:t>
            </a:r>
          </a:p>
        </p:txBody>
      </p:sp>
    </p:spTree>
  </p:cSld>
  <p:clrMapOvr>
    <a:masterClrMapping xmlns:a="http://schemas.openxmlformats.org/drawingml/2006/main"/>
  </p:clrMapOvr>
</p:sld>
</file>