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e20491048b42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83172835594360"/>
  </p:sldMasterIdLst>
  <p:sldIdLst>
    <p:sldId xmlns:r="http://schemas.openxmlformats.org/officeDocument/2006/relationships" id="256" r:id="R5e5011cb3bbb4cea"/>
    <p:sldId xmlns:r="http://schemas.openxmlformats.org/officeDocument/2006/relationships" id="257" r:id="Re306aabb28744a50"/>
    <p:sldId xmlns:r="http://schemas.openxmlformats.org/officeDocument/2006/relationships" id="258" r:id="Rc794ab1a56a44ec2"/>
    <p:sldId xmlns:r="http://schemas.openxmlformats.org/officeDocument/2006/relationships" id="259" r:id="R5b0ec121d87c4f4f"/>
    <p:sldId xmlns:r="http://schemas.openxmlformats.org/officeDocument/2006/relationships" id="260" r:id="R2e7bc7f0038a497d"/>
    <p:sldId xmlns:r="http://schemas.openxmlformats.org/officeDocument/2006/relationships" id="261" r:id="R316187e04d854d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83172835594360" /><Relationship Type="http://schemas.openxmlformats.org/officeDocument/2006/relationships/slide" Target="/ppt/slides/slide1.xml" Id="R5e5011cb3bbb4cea" /><Relationship Type="http://schemas.openxmlformats.org/officeDocument/2006/relationships/slide" Target="/ppt/slides/slide2.xml" Id="Re306aabb28744a50" /><Relationship Type="http://schemas.openxmlformats.org/officeDocument/2006/relationships/slide" Target="/ppt/slides/slide3.xml" Id="Rc794ab1a56a44ec2" /><Relationship Type="http://schemas.openxmlformats.org/officeDocument/2006/relationships/slide" Target="/ppt/slides/slide4.xml" Id="R5b0ec121d87c4f4f" /><Relationship Type="http://schemas.openxmlformats.org/officeDocument/2006/relationships/slide" Target="/ppt/slides/slide5.xml" Id="R2e7bc7f0038a497d" /><Relationship Type="http://schemas.openxmlformats.org/officeDocument/2006/relationships/slide" Target="/ppt/slides/slide6.xml" Id="R316187e04d854d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a2556e90b42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6ceec570f400f" /><Relationship Type="http://schemas.openxmlformats.org/officeDocument/2006/relationships/theme" Target="/ppt/slideMasters/theme/theme1.xml" Id="R0e0817160b8441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16ceec570f40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52e497d1648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faa1ad28e43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9acfcadec45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cc792627e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4289b8f6647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13253b1444a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A-ARK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KILDAL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HANESETH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Haneseth, Colletts gate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921 897 782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A-ARK AS</a:t>
            </a:r>
          </a:p>
        </p:txBody>
      </p:sp>
    </p:spTree>
  </p:cSld>
  <p:clrMapOvr>
    <a:masterClrMapping xmlns:a="http://schemas.openxmlformats.org/drawingml/2006/main"/>
  </p:clrMapOvr>
</p:sld>
</file>