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59f4a21cb8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35f6b7de2463e"/>
  </p:sldMasterIdLst>
  <p:sldIdLst>
    <p:sldId xmlns:r="http://schemas.openxmlformats.org/officeDocument/2006/relationships" id="256" r:id="R9ce5c599c8e1482a"/>
    <p:sldId xmlns:r="http://schemas.openxmlformats.org/officeDocument/2006/relationships" id="257" r:id="Rea06b23527e14d3d"/>
    <p:sldId xmlns:r="http://schemas.openxmlformats.org/officeDocument/2006/relationships" id="258" r:id="R3b7dd6ec3e894a56"/>
    <p:sldId xmlns:r="http://schemas.openxmlformats.org/officeDocument/2006/relationships" id="259" r:id="Ra6b48e509def4daa"/>
    <p:sldId xmlns:r="http://schemas.openxmlformats.org/officeDocument/2006/relationships" id="260" r:id="R4ced6f437e6544e9"/>
    <p:sldId xmlns:r="http://schemas.openxmlformats.org/officeDocument/2006/relationships" id="261" r:id="Rf64777669fbe4e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35f6b7de2463e" /><Relationship Type="http://schemas.openxmlformats.org/officeDocument/2006/relationships/slide" Target="/ppt/slides/slide1.xml" Id="R9ce5c599c8e1482a" /><Relationship Type="http://schemas.openxmlformats.org/officeDocument/2006/relationships/slide" Target="/ppt/slides/slide2.xml" Id="Rea06b23527e14d3d" /><Relationship Type="http://schemas.openxmlformats.org/officeDocument/2006/relationships/slide" Target="/ppt/slides/slide3.xml" Id="R3b7dd6ec3e894a56" /><Relationship Type="http://schemas.openxmlformats.org/officeDocument/2006/relationships/slide" Target="/ppt/slides/slide4.xml" Id="Ra6b48e509def4daa" /><Relationship Type="http://schemas.openxmlformats.org/officeDocument/2006/relationships/slide" Target="/ppt/slides/slide5.xml" Id="R4ced6f437e6544e9" /><Relationship Type="http://schemas.openxmlformats.org/officeDocument/2006/relationships/slide" Target="/ppt/slides/slide6.xml" Id="Rf64777669fbe4e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c3cb32e7f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1eda996674db3" /><Relationship Type="http://schemas.openxmlformats.org/officeDocument/2006/relationships/theme" Target="/ppt/slideMasters/theme/theme1.xml" Id="R7053f1f2e83d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51eda996674d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174edcf0e45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5e6cf1b2d41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e78c1a968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91d3ba6074b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2e52c6de640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482c7b7c149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LØYRIN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LØYRIN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LØYRIN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921 897 642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LØYRIN AS</a:t>
            </a:r>
          </a:p>
        </p:txBody>
      </p:sp>
    </p:spTree>
  </p:cSld>
  <p:clrMapOvr>
    <a:masterClrMapping xmlns:a="http://schemas.openxmlformats.org/drawingml/2006/main"/>
  </p:clrMapOvr>
</p:sld>
</file>