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f7e1b3a795f465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9664772e4454b25"/>
  </p:sldMasterIdLst>
  <p:sldIdLst>
    <p:sldId xmlns:r="http://schemas.openxmlformats.org/officeDocument/2006/relationships" id="256" r:id="R646c7fd239fb42d0"/>
    <p:sldId xmlns:r="http://schemas.openxmlformats.org/officeDocument/2006/relationships" id="257" r:id="R65c8d6994c9e4775"/>
    <p:sldId xmlns:r="http://schemas.openxmlformats.org/officeDocument/2006/relationships" id="258" r:id="Rf306acc3d52246ab"/>
    <p:sldId xmlns:r="http://schemas.openxmlformats.org/officeDocument/2006/relationships" id="259" r:id="Rc5eb6675f24b4649"/>
    <p:sldId xmlns:r="http://schemas.openxmlformats.org/officeDocument/2006/relationships" id="260" r:id="R8de571a2059944dc"/>
    <p:sldId xmlns:r="http://schemas.openxmlformats.org/officeDocument/2006/relationships" id="261" r:id="R1bf1b50b0a2f4413"/>
    <p:sldId xmlns:r="http://schemas.openxmlformats.org/officeDocument/2006/relationships" id="262" r:id="R789223f23eec49f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9664772e4454b25" /><Relationship Type="http://schemas.openxmlformats.org/officeDocument/2006/relationships/slide" Target="/ppt/slides/slide1.xml" Id="R646c7fd239fb42d0" /><Relationship Type="http://schemas.openxmlformats.org/officeDocument/2006/relationships/slide" Target="/ppt/slides/slide2.xml" Id="R65c8d6994c9e4775" /><Relationship Type="http://schemas.openxmlformats.org/officeDocument/2006/relationships/slide" Target="/ppt/slides/slide3.xml" Id="Rf306acc3d52246ab" /><Relationship Type="http://schemas.openxmlformats.org/officeDocument/2006/relationships/slide" Target="/ppt/slides/slide4.xml" Id="Rc5eb6675f24b4649" /><Relationship Type="http://schemas.openxmlformats.org/officeDocument/2006/relationships/slide" Target="/ppt/slides/slide5.xml" Id="R8de571a2059944dc" /><Relationship Type="http://schemas.openxmlformats.org/officeDocument/2006/relationships/slide" Target="/ppt/slides/slide6.xml" Id="R1bf1b50b0a2f4413" /><Relationship Type="http://schemas.openxmlformats.org/officeDocument/2006/relationships/slide" Target="/ppt/slides/slide7.xml" Id="R789223f23eec49f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e434c98eaa24bd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b23d9005be4b11" /><Relationship Type="http://schemas.openxmlformats.org/officeDocument/2006/relationships/theme" Target="/ppt/slideMasters/theme/theme1.xml" Id="Ra0422f51861d454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eb23d9005be4b1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5202887bc84b3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0b22cc4aa1408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203db0a7154f3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44356a55644a2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bd9cda350c4e4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52676de28240c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ef378d41f443f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VAOL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VAOL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VAOL AS ble etablert [år] og holder til i Tønsberg.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VAOL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VAOL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VAOL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−105 368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9 238 521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64 015 485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101 522 617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VAOL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JOHAN LAURITZ ZEINER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VAOL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Zeiner Bolig AS, Rambergveien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3115 Tønsberg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921 896 050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VAOL AS</a:t>
            </a:r>
          </a:p>
        </p:txBody>
      </p:sp>
    </p:spTree>
  </p:cSld>
  <p:clrMapOvr>
    <a:masterClrMapping xmlns:a="http://schemas.openxmlformats.org/drawingml/2006/main"/>
  </p:clrMapOvr>
</p:sld>
</file>