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b1481f27db4d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2f31d8ab044214"/>
  </p:sldMasterIdLst>
  <p:sldIdLst>
    <p:sldId xmlns:r="http://schemas.openxmlformats.org/officeDocument/2006/relationships" id="256" r:id="R3f26f03bda05469f"/>
    <p:sldId xmlns:r="http://schemas.openxmlformats.org/officeDocument/2006/relationships" id="257" r:id="Rb25c1ab1975f43e5"/>
    <p:sldId xmlns:r="http://schemas.openxmlformats.org/officeDocument/2006/relationships" id="258" r:id="Rcd4bd3d12e164a07"/>
    <p:sldId xmlns:r="http://schemas.openxmlformats.org/officeDocument/2006/relationships" id="259" r:id="R18c7097cf217460b"/>
    <p:sldId xmlns:r="http://schemas.openxmlformats.org/officeDocument/2006/relationships" id="260" r:id="R9edbdcfe3fb24f6b"/>
    <p:sldId xmlns:r="http://schemas.openxmlformats.org/officeDocument/2006/relationships" id="261" r:id="R5681506792d743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2f31d8ab044214" /><Relationship Type="http://schemas.openxmlformats.org/officeDocument/2006/relationships/slide" Target="/ppt/slides/slide1.xml" Id="R3f26f03bda05469f" /><Relationship Type="http://schemas.openxmlformats.org/officeDocument/2006/relationships/slide" Target="/ppt/slides/slide2.xml" Id="Rb25c1ab1975f43e5" /><Relationship Type="http://schemas.openxmlformats.org/officeDocument/2006/relationships/slide" Target="/ppt/slides/slide3.xml" Id="Rcd4bd3d12e164a07" /><Relationship Type="http://schemas.openxmlformats.org/officeDocument/2006/relationships/slide" Target="/ppt/slides/slide4.xml" Id="R18c7097cf217460b" /><Relationship Type="http://schemas.openxmlformats.org/officeDocument/2006/relationships/slide" Target="/ppt/slides/slide5.xml" Id="R9edbdcfe3fb24f6b" /><Relationship Type="http://schemas.openxmlformats.org/officeDocument/2006/relationships/slide" Target="/ppt/slides/slide6.xml" Id="R5681506792d743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cb6ad8a5b449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da6464f54421a" /><Relationship Type="http://schemas.openxmlformats.org/officeDocument/2006/relationships/theme" Target="/ppt/slideMasters/theme/theme1.xml" Id="R59cd52ca50c344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bda6464f5442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2c58be10745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80ea6b5d94a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123ea906d41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3034641e54d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0ec622b8948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eb67babca4f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BFBK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BFBK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BFBK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BFBK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BFBK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BFBK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−357 506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−1 137 248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329 857 052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391 833 324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BFBK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921 895 658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BFBK HOLDING AS</a:t>
            </a:r>
          </a:p>
        </p:txBody>
      </p:sp>
    </p:spTree>
  </p:cSld>
  <p:clrMapOvr>
    <a:masterClrMapping xmlns:a="http://schemas.openxmlformats.org/drawingml/2006/main"/>
  </p:clrMapOvr>
</p:sld>
</file>